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689" r:id="rId5"/>
    <p:sldId id="560" r:id="rId6"/>
    <p:sldId id="602" r:id="rId7"/>
    <p:sldId id="295" r:id="rId8"/>
    <p:sldId id="603" r:id="rId9"/>
    <p:sldId id="601" r:id="rId10"/>
    <p:sldId id="683" r:id="rId11"/>
    <p:sldId id="328" r:id="rId12"/>
    <p:sldId id="323" r:id="rId13"/>
    <p:sldId id="326" r:id="rId14"/>
    <p:sldId id="690" r:id="rId15"/>
    <p:sldId id="705" r:id="rId16"/>
    <p:sldId id="704" r:id="rId17"/>
    <p:sldId id="306" r:id="rId18"/>
    <p:sldId id="706" r:id="rId19"/>
    <p:sldId id="574" r:id="rId20"/>
    <p:sldId id="575" r:id="rId21"/>
    <p:sldId id="300" r:id="rId2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53220E-243E-4174-8E05-7FC0F41EBD9B}">
          <p14:sldIdLst>
            <p14:sldId id="689"/>
            <p14:sldId id="560"/>
            <p14:sldId id="602"/>
            <p14:sldId id="295"/>
            <p14:sldId id="603"/>
            <p14:sldId id="601"/>
            <p14:sldId id="683"/>
            <p14:sldId id="328"/>
            <p14:sldId id="323"/>
            <p14:sldId id="326"/>
            <p14:sldId id="690"/>
            <p14:sldId id="705"/>
            <p14:sldId id="704"/>
            <p14:sldId id="306"/>
            <p14:sldId id="706"/>
            <p14:sldId id="574"/>
            <p14:sldId id="575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FEB50B-673A-5BD5-E97C-84E935A7803E}" name="Jason Troendle" initials="JT" userId="S::jtroendle@tfi.org::80fcfb5e-99b9-4a14-8eac-4323ce30ba10" providerId="AD"/>
  <p188:author id="{3F6A335F-2957-AD63-0992-6C3A1759C726}" name="Thad Armbruster" initials="TA" userId="ffab3e20b0b92db6" providerId="Windows Live"/>
  <p188:author id="{E2535596-0CFD-CEFD-4688-44EC30D81A59}" name="Jason Troendle" initials="JT" userId="8a5de1dfdbb7b31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544"/>
    <a:srgbClr val="FFFF66"/>
    <a:srgbClr val="8CD9EC"/>
    <a:srgbClr val="BFE144"/>
    <a:srgbClr val="7E98BE"/>
    <a:srgbClr val="869BB6"/>
    <a:srgbClr val="85D3E8"/>
    <a:srgbClr val="B6D554"/>
    <a:srgbClr val="EB922A"/>
    <a:srgbClr val="313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 varScale="1">
        <p:scale>
          <a:sx n="131" d="100"/>
          <a:sy n="131" d="100"/>
        </p:scale>
        <p:origin x="96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Thomas" userId="d4fa83c9-124e-4b4e-8565-80d39a35ba2b" providerId="ADAL" clId="{574279C5-70BE-4C73-AA9B-C94C28439EC2}"/>
    <pc:docChg chg="undo custSel addSld delSld modSld sldOrd modSection">
      <pc:chgData name="Ed Thomas" userId="d4fa83c9-124e-4b4e-8565-80d39a35ba2b" providerId="ADAL" clId="{574279C5-70BE-4C73-AA9B-C94C28439EC2}" dt="2023-06-27T13:32:22.413" v="860" actId="47"/>
      <pc:docMkLst>
        <pc:docMk/>
      </pc:docMkLst>
      <pc:sldChg chg="add del">
        <pc:chgData name="Ed Thomas" userId="d4fa83c9-124e-4b4e-8565-80d39a35ba2b" providerId="ADAL" clId="{574279C5-70BE-4C73-AA9B-C94C28439EC2}" dt="2023-06-24T16:43:43.330" v="282" actId="47"/>
        <pc:sldMkLst>
          <pc:docMk/>
          <pc:sldMk cId="0" sldId="286"/>
        </pc:sldMkLst>
      </pc:sldChg>
      <pc:sldChg chg="addSp delSp modSp add del mod">
        <pc:chgData name="Ed Thomas" userId="d4fa83c9-124e-4b4e-8565-80d39a35ba2b" providerId="ADAL" clId="{574279C5-70BE-4C73-AA9B-C94C28439EC2}" dt="2023-06-26T15:24:45.656" v="859" actId="14100"/>
        <pc:sldMkLst>
          <pc:docMk/>
          <pc:sldMk cId="0" sldId="295"/>
        </pc:sldMkLst>
        <pc:spChg chg="del mod">
          <ac:chgData name="Ed Thomas" userId="d4fa83c9-124e-4b4e-8565-80d39a35ba2b" providerId="ADAL" clId="{574279C5-70BE-4C73-AA9B-C94C28439EC2}" dt="2023-06-24T16:42:02.727" v="274" actId="478"/>
          <ac:spMkLst>
            <pc:docMk/>
            <pc:sldMk cId="0" sldId="295"/>
            <ac:spMk id="3" creationId="{00000000-0000-0000-0000-000000000000}"/>
          </ac:spMkLst>
        </pc:spChg>
        <pc:spChg chg="mod">
          <ac:chgData name="Ed Thomas" userId="d4fa83c9-124e-4b4e-8565-80d39a35ba2b" providerId="ADAL" clId="{574279C5-70BE-4C73-AA9B-C94C28439EC2}" dt="2023-06-24T16:36:49.884" v="268" actId="1076"/>
          <ac:spMkLst>
            <pc:docMk/>
            <pc:sldMk cId="0" sldId="295"/>
            <ac:spMk id="4" creationId="{00000000-0000-0000-0000-000000000000}"/>
          </ac:spMkLst>
        </pc:spChg>
        <pc:spChg chg="del">
          <ac:chgData name="Ed Thomas" userId="d4fa83c9-124e-4b4e-8565-80d39a35ba2b" providerId="ADAL" clId="{574279C5-70BE-4C73-AA9B-C94C28439EC2}" dt="2023-06-24T16:35:02.539" v="248" actId="478"/>
          <ac:spMkLst>
            <pc:docMk/>
            <pc:sldMk cId="0" sldId="295"/>
            <ac:spMk id="8" creationId="{00000000-0000-0000-0000-000000000000}"/>
          </ac:spMkLst>
        </pc:spChg>
        <pc:spChg chg="mod">
          <ac:chgData name="Ed Thomas" userId="d4fa83c9-124e-4b4e-8565-80d39a35ba2b" providerId="ADAL" clId="{574279C5-70BE-4C73-AA9B-C94C28439EC2}" dt="2023-06-24T16:36:45.005" v="267" actId="1076"/>
          <ac:spMkLst>
            <pc:docMk/>
            <pc:sldMk cId="0" sldId="295"/>
            <ac:spMk id="9" creationId="{00000000-0000-0000-0000-000000000000}"/>
          </ac:spMkLst>
        </pc:spChg>
        <pc:spChg chg="del mod">
          <ac:chgData name="Ed Thomas" userId="d4fa83c9-124e-4b4e-8565-80d39a35ba2b" providerId="ADAL" clId="{574279C5-70BE-4C73-AA9B-C94C28439EC2}" dt="2023-06-24T16:34:49.405" v="246"/>
          <ac:spMkLst>
            <pc:docMk/>
            <pc:sldMk cId="0" sldId="295"/>
            <ac:spMk id="10" creationId="{00000000-0000-0000-0000-000000000000}"/>
          </ac:spMkLst>
        </pc:spChg>
        <pc:spChg chg="del mod">
          <ac:chgData name="Ed Thomas" userId="d4fa83c9-124e-4b4e-8565-80d39a35ba2b" providerId="ADAL" clId="{574279C5-70BE-4C73-AA9B-C94C28439EC2}" dt="2023-06-24T16:36:36.957" v="266"/>
          <ac:spMkLst>
            <pc:docMk/>
            <pc:sldMk cId="0" sldId="295"/>
            <ac:spMk id="11" creationId="{00000000-0000-0000-0000-000000000000}"/>
          </ac:spMkLst>
        </pc:spChg>
        <pc:spChg chg="add mod">
          <ac:chgData name="Ed Thomas" userId="d4fa83c9-124e-4b4e-8565-80d39a35ba2b" providerId="ADAL" clId="{574279C5-70BE-4C73-AA9B-C94C28439EC2}" dt="2023-06-24T16:35:53.579" v="252" actId="1076"/>
          <ac:spMkLst>
            <pc:docMk/>
            <pc:sldMk cId="0" sldId="295"/>
            <ac:spMk id="13" creationId="{89087DEA-EDD2-2869-B62A-A412A3603B09}"/>
          </ac:spMkLst>
        </pc:spChg>
        <pc:spChg chg="add del mod">
          <ac:chgData name="Ed Thomas" userId="d4fa83c9-124e-4b4e-8565-80d39a35ba2b" providerId="ADAL" clId="{574279C5-70BE-4C73-AA9B-C94C28439EC2}" dt="2023-06-24T16:42:32.910" v="279" actId="478"/>
          <ac:spMkLst>
            <pc:docMk/>
            <pc:sldMk cId="0" sldId="295"/>
            <ac:spMk id="14" creationId="{B692715D-C3D1-EB4C-0CAE-C015FE908FC2}"/>
          </ac:spMkLst>
        </pc:spChg>
        <pc:picChg chg="mod">
          <ac:chgData name="Ed Thomas" userId="d4fa83c9-124e-4b4e-8565-80d39a35ba2b" providerId="ADAL" clId="{574279C5-70BE-4C73-AA9B-C94C28439EC2}" dt="2023-06-24T16:37:00.201" v="269" actId="1076"/>
          <ac:picMkLst>
            <pc:docMk/>
            <pc:sldMk cId="0" sldId="295"/>
            <ac:picMk id="2" creationId="{00000000-0000-0000-0000-000000000000}"/>
          </ac:picMkLst>
        </pc:picChg>
        <pc:picChg chg="mod">
          <ac:chgData name="Ed Thomas" userId="d4fa83c9-124e-4b4e-8565-80d39a35ba2b" providerId="ADAL" clId="{574279C5-70BE-4C73-AA9B-C94C28439EC2}" dt="2023-06-26T15:24:45.656" v="859" actId="14100"/>
          <ac:picMkLst>
            <pc:docMk/>
            <pc:sldMk cId="0" sldId="295"/>
            <ac:picMk id="6" creationId="{00000000-0000-0000-0000-000000000000}"/>
          </ac:picMkLst>
        </pc:picChg>
        <pc:picChg chg="del">
          <ac:chgData name="Ed Thomas" userId="d4fa83c9-124e-4b4e-8565-80d39a35ba2b" providerId="ADAL" clId="{574279C5-70BE-4C73-AA9B-C94C28439EC2}" dt="2023-06-24T16:32:58.941" v="230" actId="478"/>
          <ac:picMkLst>
            <pc:docMk/>
            <pc:sldMk cId="0" sldId="295"/>
            <ac:picMk id="12" creationId="{00000000-0000-0000-0000-000000000000}"/>
          </ac:picMkLst>
        </pc:picChg>
        <pc:cxnChg chg="add mod">
          <ac:chgData name="Ed Thomas" userId="d4fa83c9-124e-4b4e-8565-80d39a35ba2b" providerId="ADAL" clId="{574279C5-70BE-4C73-AA9B-C94C28439EC2}" dt="2023-06-24T16:43:28.627" v="281" actId="692"/>
          <ac:cxnSpMkLst>
            <pc:docMk/>
            <pc:sldMk cId="0" sldId="295"/>
            <ac:cxnSpMk id="16" creationId="{374AB550-1612-9233-4848-B99ED0B4371D}"/>
          </ac:cxnSpMkLst>
        </pc:cxnChg>
      </pc:sldChg>
      <pc:sldChg chg="addSp modSp add mod">
        <pc:chgData name="Ed Thomas" userId="d4fa83c9-124e-4b4e-8565-80d39a35ba2b" providerId="ADAL" clId="{574279C5-70BE-4C73-AA9B-C94C28439EC2}" dt="2023-06-24T17:11:32.490" v="671" actId="1076"/>
        <pc:sldMkLst>
          <pc:docMk/>
          <pc:sldMk cId="0" sldId="300"/>
        </pc:sldMkLst>
        <pc:spChg chg="mod">
          <ac:chgData name="Ed Thomas" userId="d4fa83c9-124e-4b4e-8565-80d39a35ba2b" providerId="ADAL" clId="{574279C5-70BE-4C73-AA9B-C94C28439EC2}" dt="2023-06-24T17:09:01.280" v="518" actId="1076"/>
          <ac:spMkLst>
            <pc:docMk/>
            <pc:sldMk cId="0" sldId="300"/>
            <ac:spMk id="2" creationId="{00000000-0000-0000-0000-000000000000}"/>
          </ac:spMkLst>
        </pc:spChg>
        <pc:spChg chg="mod">
          <ac:chgData name="Ed Thomas" userId="d4fa83c9-124e-4b4e-8565-80d39a35ba2b" providerId="ADAL" clId="{574279C5-70BE-4C73-AA9B-C94C28439EC2}" dt="2023-06-24T17:10:23.633" v="607" actId="20577"/>
          <ac:spMkLst>
            <pc:docMk/>
            <pc:sldMk cId="0" sldId="300"/>
            <ac:spMk id="3" creationId="{00000000-0000-0000-0000-000000000000}"/>
          </ac:spMkLst>
        </pc:spChg>
        <pc:spChg chg="add mod">
          <ac:chgData name="Ed Thomas" userId="d4fa83c9-124e-4b4e-8565-80d39a35ba2b" providerId="ADAL" clId="{574279C5-70BE-4C73-AA9B-C94C28439EC2}" dt="2023-06-24T17:11:32.490" v="671" actId="1076"/>
          <ac:spMkLst>
            <pc:docMk/>
            <pc:sldMk cId="0" sldId="300"/>
            <ac:spMk id="4" creationId="{37280582-3B27-91F7-984B-EDD7ED7B7D52}"/>
          </ac:spMkLst>
        </pc:spChg>
      </pc:sldChg>
      <pc:sldChg chg="addSp modSp add mod">
        <pc:chgData name="Ed Thomas" userId="d4fa83c9-124e-4b4e-8565-80d39a35ba2b" providerId="ADAL" clId="{574279C5-70BE-4C73-AA9B-C94C28439EC2}" dt="2023-06-24T17:41:29.675" v="763" actId="20577"/>
        <pc:sldMkLst>
          <pc:docMk/>
          <pc:sldMk cId="541078875" sldId="306"/>
        </pc:sldMkLst>
        <pc:spChg chg="mod">
          <ac:chgData name="Ed Thomas" userId="d4fa83c9-124e-4b4e-8565-80d39a35ba2b" providerId="ADAL" clId="{574279C5-70BE-4C73-AA9B-C94C28439EC2}" dt="2023-06-24T17:41:29.675" v="763" actId="20577"/>
          <ac:spMkLst>
            <pc:docMk/>
            <pc:sldMk cId="541078875" sldId="306"/>
            <ac:spMk id="2" creationId="{B996194D-E867-4704-8367-D9B79714B7C1}"/>
          </ac:spMkLst>
        </pc:spChg>
        <pc:picChg chg="add mod">
          <ac:chgData name="Ed Thomas" userId="d4fa83c9-124e-4b4e-8565-80d39a35ba2b" providerId="ADAL" clId="{574279C5-70BE-4C73-AA9B-C94C28439EC2}" dt="2023-06-24T17:12:51.745" v="678" actId="1076"/>
          <ac:picMkLst>
            <pc:docMk/>
            <pc:sldMk cId="541078875" sldId="306"/>
            <ac:picMk id="3" creationId="{96731D7D-F1C9-5C15-A35B-52A43E4F4DF4}"/>
          </ac:picMkLst>
        </pc:picChg>
      </pc:sldChg>
      <pc:sldChg chg="add del">
        <pc:chgData name="Ed Thomas" userId="d4fa83c9-124e-4b4e-8565-80d39a35ba2b" providerId="ADAL" clId="{574279C5-70BE-4C73-AA9B-C94C28439EC2}" dt="2023-06-24T17:05:29.576" v="487" actId="47"/>
        <pc:sldMkLst>
          <pc:docMk/>
          <pc:sldMk cId="3821416052" sldId="311"/>
        </pc:sldMkLst>
      </pc:sldChg>
      <pc:sldChg chg="addSp modSp mod">
        <pc:chgData name="Ed Thomas" userId="d4fa83c9-124e-4b4e-8565-80d39a35ba2b" providerId="ADAL" clId="{574279C5-70BE-4C73-AA9B-C94C28439EC2}" dt="2023-06-24T16:51:06.349" v="315" actId="1076"/>
        <pc:sldMkLst>
          <pc:docMk/>
          <pc:sldMk cId="959876037" sldId="328"/>
        </pc:sldMkLst>
        <pc:picChg chg="add mod">
          <ac:chgData name="Ed Thomas" userId="d4fa83c9-124e-4b4e-8565-80d39a35ba2b" providerId="ADAL" clId="{574279C5-70BE-4C73-AA9B-C94C28439EC2}" dt="2023-06-24T16:51:06.349" v="315" actId="1076"/>
          <ac:picMkLst>
            <pc:docMk/>
            <pc:sldMk cId="959876037" sldId="328"/>
            <ac:picMk id="3" creationId="{7DFE6A05-192C-14EE-64A4-B1D329B5783C}"/>
          </ac:picMkLst>
        </pc:picChg>
      </pc:sldChg>
      <pc:sldChg chg="del">
        <pc:chgData name="Ed Thomas" userId="d4fa83c9-124e-4b4e-8565-80d39a35ba2b" providerId="ADAL" clId="{574279C5-70BE-4C73-AA9B-C94C28439EC2}" dt="2023-06-27T13:32:22.413" v="860" actId="47"/>
        <pc:sldMkLst>
          <pc:docMk/>
          <pc:sldMk cId="999510624" sldId="329"/>
        </pc:sldMkLst>
      </pc:sldChg>
      <pc:sldChg chg="del">
        <pc:chgData name="Ed Thomas" userId="d4fa83c9-124e-4b4e-8565-80d39a35ba2b" providerId="ADAL" clId="{574279C5-70BE-4C73-AA9B-C94C28439EC2}" dt="2023-06-24T16:19:43.153" v="4" actId="47"/>
        <pc:sldMkLst>
          <pc:docMk/>
          <pc:sldMk cId="2633433519" sldId="559"/>
        </pc:sldMkLst>
      </pc:sldChg>
      <pc:sldChg chg="addSp modSp mod">
        <pc:chgData name="Ed Thomas" userId="d4fa83c9-124e-4b4e-8565-80d39a35ba2b" providerId="ADAL" clId="{574279C5-70BE-4C73-AA9B-C94C28439EC2}" dt="2023-06-24T16:25:22.900" v="175" actId="6549"/>
        <pc:sldMkLst>
          <pc:docMk/>
          <pc:sldMk cId="99493997" sldId="560"/>
        </pc:sldMkLst>
        <pc:spChg chg="mod">
          <ac:chgData name="Ed Thomas" userId="d4fa83c9-124e-4b4e-8565-80d39a35ba2b" providerId="ADAL" clId="{574279C5-70BE-4C73-AA9B-C94C28439EC2}" dt="2023-06-24T16:23:45.961" v="113" actId="6549"/>
          <ac:spMkLst>
            <pc:docMk/>
            <pc:sldMk cId="99493997" sldId="560"/>
            <ac:spMk id="2" creationId="{58F0FF60-90B0-5729-BF09-8DB21B36C793}"/>
          </ac:spMkLst>
        </pc:spChg>
        <pc:spChg chg="mod">
          <ac:chgData name="Ed Thomas" userId="d4fa83c9-124e-4b4e-8565-80d39a35ba2b" providerId="ADAL" clId="{574279C5-70BE-4C73-AA9B-C94C28439EC2}" dt="2023-06-24T16:25:22.900" v="175" actId="6549"/>
          <ac:spMkLst>
            <pc:docMk/>
            <pc:sldMk cId="99493997" sldId="560"/>
            <ac:spMk id="3" creationId="{DF252C7F-1C86-6278-39E0-CEA87246D8FD}"/>
          </ac:spMkLst>
        </pc:spChg>
        <pc:picChg chg="add mod">
          <ac:chgData name="Ed Thomas" userId="d4fa83c9-124e-4b4e-8565-80d39a35ba2b" providerId="ADAL" clId="{574279C5-70BE-4C73-AA9B-C94C28439EC2}" dt="2023-06-24T16:24:06.187" v="116" actId="1076"/>
          <ac:picMkLst>
            <pc:docMk/>
            <pc:sldMk cId="99493997" sldId="560"/>
            <ac:picMk id="4" creationId="{4ACA1675-3091-284B-70BE-DAEB158339F9}"/>
          </ac:picMkLst>
        </pc:picChg>
      </pc:sldChg>
      <pc:sldChg chg="addSp modSp mod">
        <pc:chgData name="Ed Thomas" userId="d4fa83c9-124e-4b4e-8565-80d39a35ba2b" providerId="ADAL" clId="{574279C5-70BE-4C73-AA9B-C94C28439EC2}" dt="2023-06-24T16:51:25.381" v="317" actId="1076"/>
        <pc:sldMkLst>
          <pc:docMk/>
          <pc:sldMk cId="3117852390" sldId="574"/>
        </pc:sldMkLst>
        <pc:picChg chg="add mod">
          <ac:chgData name="Ed Thomas" userId="d4fa83c9-124e-4b4e-8565-80d39a35ba2b" providerId="ADAL" clId="{574279C5-70BE-4C73-AA9B-C94C28439EC2}" dt="2023-06-24T16:51:25.381" v="317" actId="1076"/>
          <ac:picMkLst>
            <pc:docMk/>
            <pc:sldMk cId="3117852390" sldId="574"/>
            <ac:picMk id="5" creationId="{884D2DCA-A730-87F5-2219-24BB69F3A469}"/>
          </ac:picMkLst>
        </pc:picChg>
      </pc:sldChg>
      <pc:sldChg chg="addSp modSp mod">
        <pc:chgData name="Ed Thomas" userId="d4fa83c9-124e-4b4e-8565-80d39a35ba2b" providerId="ADAL" clId="{574279C5-70BE-4C73-AA9B-C94C28439EC2}" dt="2023-06-24T16:51:55.097" v="325" actId="14100"/>
        <pc:sldMkLst>
          <pc:docMk/>
          <pc:sldMk cId="1296727523" sldId="575"/>
        </pc:sldMkLst>
        <pc:spChg chg="mod">
          <ac:chgData name="Ed Thomas" userId="d4fa83c9-124e-4b4e-8565-80d39a35ba2b" providerId="ADAL" clId="{574279C5-70BE-4C73-AA9B-C94C28439EC2}" dt="2023-06-24T16:51:55.097" v="325" actId="14100"/>
          <ac:spMkLst>
            <pc:docMk/>
            <pc:sldMk cId="1296727523" sldId="575"/>
            <ac:spMk id="2" creationId="{0AD46F68-CAD0-3761-3ACE-4337062F51A1}"/>
          </ac:spMkLst>
        </pc:spChg>
        <pc:picChg chg="add mod">
          <ac:chgData name="Ed Thomas" userId="d4fa83c9-124e-4b4e-8565-80d39a35ba2b" providerId="ADAL" clId="{574279C5-70BE-4C73-AA9B-C94C28439EC2}" dt="2023-06-24T16:51:50.070" v="324" actId="1076"/>
          <ac:picMkLst>
            <pc:docMk/>
            <pc:sldMk cId="1296727523" sldId="575"/>
            <ac:picMk id="3" creationId="{6316BCCE-A6FC-FFE0-85D2-CF65BDD3744F}"/>
          </ac:picMkLst>
        </pc:picChg>
      </pc:sldChg>
      <pc:sldChg chg="modSp mod">
        <pc:chgData name="Ed Thomas" userId="d4fa83c9-124e-4b4e-8565-80d39a35ba2b" providerId="ADAL" clId="{574279C5-70BE-4C73-AA9B-C94C28439EC2}" dt="2023-06-24T16:47:14.555" v="310" actId="20577"/>
        <pc:sldMkLst>
          <pc:docMk/>
          <pc:sldMk cId="2523298593" sldId="601"/>
        </pc:sldMkLst>
        <pc:graphicFrameChg chg="modGraphic">
          <ac:chgData name="Ed Thomas" userId="d4fa83c9-124e-4b4e-8565-80d39a35ba2b" providerId="ADAL" clId="{574279C5-70BE-4C73-AA9B-C94C28439EC2}" dt="2023-06-24T16:47:14.555" v="310" actId="20577"/>
          <ac:graphicFrameMkLst>
            <pc:docMk/>
            <pc:sldMk cId="2523298593" sldId="601"/>
            <ac:graphicFrameMk id="4" creationId="{CC81ACAD-A236-20CF-74AC-0278A7842FE7}"/>
          </ac:graphicFrameMkLst>
        </pc:graphicFrameChg>
      </pc:sldChg>
      <pc:sldChg chg="addSp delSp modSp mod">
        <pc:chgData name="Ed Thomas" userId="d4fa83c9-124e-4b4e-8565-80d39a35ba2b" providerId="ADAL" clId="{574279C5-70BE-4C73-AA9B-C94C28439EC2}" dt="2023-06-24T17:42:39.079" v="801" actId="20577"/>
        <pc:sldMkLst>
          <pc:docMk/>
          <pc:sldMk cId="2290975677" sldId="602"/>
        </pc:sldMkLst>
        <pc:spChg chg="mod">
          <ac:chgData name="Ed Thomas" userId="d4fa83c9-124e-4b4e-8565-80d39a35ba2b" providerId="ADAL" clId="{574279C5-70BE-4C73-AA9B-C94C28439EC2}" dt="2023-06-24T16:27:40.669" v="203" actId="20577"/>
          <ac:spMkLst>
            <pc:docMk/>
            <pc:sldMk cId="2290975677" sldId="602"/>
            <ac:spMk id="2" creationId="{C7313E61-0816-0BA2-6E75-25E2B610C467}"/>
          </ac:spMkLst>
        </pc:spChg>
        <pc:spChg chg="mod">
          <ac:chgData name="Ed Thomas" userId="d4fa83c9-124e-4b4e-8565-80d39a35ba2b" providerId="ADAL" clId="{574279C5-70BE-4C73-AA9B-C94C28439EC2}" dt="2023-06-24T17:42:39.079" v="801" actId="20577"/>
          <ac:spMkLst>
            <pc:docMk/>
            <pc:sldMk cId="2290975677" sldId="602"/>
            <ac:spMk id="3" creationId="{5324290B-5AA8-0B85-8E10-B075EFE0049D}"/>
          </ac:spMkLst>
        </pc:spChg>
        <pc:picChg chg="add del mod">
          <ac:chgData name="Ed Thomas" userId="d4fa83c9-124e-4b4e-8565-80d39a35ba2b" providerId="ADAL" clId="{574279C5-70BE-4C73-AA9B-C94C28439EC2}" dt="2023-06-24T16:27:03.412" v="188"/>
          <ac:picMkLst>
            <pc:docMk/>
            <pc:sldMk cId="2290975677" sldId="602"/>
            <ac:picMk id="5" creationId="{A1AB21FD-6C85-7A39-24C2-E7350DC132FA}"/>
          </ac:picMkLst>
        </pc:picChg>
      </pc:sldChg>
      <pc:sldChg chg="addSp modSp mod">
        <pc:chgData name="Ed Thomas" userId="d4fa83c9-124e-4b4e-8565-80d39a35ba2b" providerId="ADAL" clId="{574279C5-70BE-4C73-AA9B-C94C28439EC2}" dt="2023-06-24T17:38:59.665" v="694" actId="20577"/>
        <pc:sldMkLst>
          <pc:docMk/>
          <pc:sldMk cId="2052767879" sldId="603"/>
        </pc:sldMkLst>
        <pc:spChg chg="mod">
          <ac:chgData name="Ed Thomas" userId="d4fa83c9-124e-4b4e-8565-80d39a35ba2b" providerId="ADAL" clId="{574279C5-70BE-4C73-AA9B-C94C28439EC2}" dt="2023-06-24T16:50:29.724" v="311" actId="1076"/>
          <ac:spMkLst>
            <pc:docMk/>
            <pc:sldMk cId="2052767879" sldId="603"/>
            <ac:spMk id="2" creationId="{EA25996D-3395-B902-A6EB-76752EE1CA5B}"/>
          </ac:spMkLst>
        </pc:spChg>
        <pc:graphicFrameChg chg="mod">
          <ac:chgData name="Ed Thomas" userId="d4fa83c9-124e-4b4e-8565-80d39a35ba2b" providerId="ADAL" clId="{574279C5-70BE-4C73-AA9B-C94C28439EC2}" dt="2023-06-24T17:38:59.665" v="694" actId="20577"/>
          <ac:graphicFrameMkLst>
            <pc:docMk/>
            <pc:sldMk cId="2052767879" sldId="603"/>
            <ac:graphicFrameMk id="5" creationId="{609BE637-0451-9DA2-9E32-5950C6CE430B}"/>
          </ac:graphicFrameMkLst>
        </pc:graphicFrameChg>
        <pc:picChg chg="add mod">
          <ac:chgData name="Ed Thomas" userId="d4fa83c9-124e-4b4e-8565-80d39a35ba2b" providerId="ADAL" clId="{574279C5-70BE-4C73-AA9B-C94C28439EC2}" dt="2023-06-24T16:50:48.871" v="313" actId="1076"/>
          <ac:picMkLst>
            <pc:docMk/>
            <pc:sldMk cId="2052767879" sldId="603"/>
            <ac:picMk id="3" creationId="{C78C1C0F-255B-A180-D81F-7FE3B75A4DDE}"/>
          </ac:picMkLst>
        </pc:picChg>
      </pc:sldChg>
      <pc:sldChg chg="addSp delSp modSp add del mod ord setBg delDesignElem">
        <pc:chgData name="Ed Thomas" userId="d4fa83c9-124e-4b4e-8565-80d39a35ba2b" providerId="ADAL" clId="{574279C5-70BE-4C73-AA9B-C94C28439EC2}" dt="2023-06-24T16:22:14.868" v="76" actId="692"/>
        <pc:sldMkLst>
          <pc:docMk/>
          <pc:sldMk cId="926497862" sldId="689"/>
        </pc:sldMkLst>
        <pc:spChg chg="del mod">
          <ac:chgData name="Ed Thomas" userId="d4fa83c9-124e-4b4e-8565-80d39a35ba2b" providerId="ADAL" clId="{574279C5-70BE-4C73-AA9B-C94C28439EC2}" dt="2023-06-24T16:20:36.816" v="20" actId="478"/>
          <ac:spMkLst>
            <pc:docMk/>
            <pc:sldMk cId="926497862" sldId="689"/>
            <ac:spMk id="2" creationId="{21F71FA7-8D90-F051-5A13-A376BA293E85}"/>
          </ac:spMkLst>
        </pc:spChg>
        <pc:spChg chg="mod">
          <ac:chgData name="Ed Thomas" userId="d4fa83c9-124e-4b4e-8565-80d39a35ba2b" providerId="ADAL" clId="{574279C5-70BE-4C73-AA9B-C94C28439EC2}" dt="2023-06-24T16:21:06.947" v="73" actId="1076"/>
          <ac:spMkLst>
            <pc:docMk/>
            <pc:sldMk cId="926497862" sldId="689"/>
            <ac:spMk id="3" creationId="{42FD822D-2B53-0BE5-05FC-BFBD450E6E2E}"/>
          </ac:spMkLst>
        </pc:spChg>
        <pc:spChg chg="mod">
          <ac:chgData name="Ed Thomas" userId="d4fa83c9-124e-4b4e-8565-80d39a35ba2b" providerId="ADAL" clId="{574279C5-70BE-4C73-AA9B-C94C28439EC2}" dt="2023-06-24T16:21:13.055" v="74" actId="1076"/>
          <ac:spMkLst>
            <pc:docMk/>
            <pc:sldMk cId="926497862" sldId="689"/>
            <ac:spMk id="5" creationId="{79257EA8-53A5-540D-8D2F-A7AAFBA2B287}"/>
          </ac:spMkLst>
        </pc:spChg>
        <pc:spChg chg="mod">
          <ac:chgData name="Ed Thomas" userId="d4fa83c9-124e-4b4e-8565-80d39a35ba2b" providerId="ADAL" clId="{574279C5-70BE-4C73-AA9B-C94C28439EC2}" dt="2023-06-24T16:20:24.409" v="11" actId="1076"/>
          <ac:spMkLst>
            <pc:docMk/>
            <pc:sldMk cId="926497862" sldId="689"/>
            <ac:spMk id="6" creationId="{46703CC2-CF4B-25B4-9203-D2F241942762}"/>
          </ac:spMkLst>
        </pc:spChg>
        <pc:spChg chg="add mod">
          <ac:chgData name="Ed Thomas" userId="d4fa83c9-124e-4b4e-8565-80d39a35ba2b" providerId="ADAL" clId="{574279C5-70BE-4C73-AA9B-C94C28439EC2}" dt="2023-06-24T16:20:49.786" v="72" actId="20577"/>
          <ac:spMkLst>
            <pc:docMk/>
            <pc:sldMk cId="926497862" sldId="689"/>
            <ac:spMk id="7" creationId="{C0F350C5-76FB-6967-47DE-8E78263CFCAE}"/>
          </ac:spMkLst>
        </pc:spChg>
        <pc:spChg chg="del">
          <ac:chgData name="Ed Thomas" userId="d4fa83c9-124e-4b4e-8565-80d39a35ba2b" providerId="ADAL" clId="{574279C5-70BE-4C73-AA9B-C94C28439EC2}" dt="2023-06-24T16:19:47.294" v="6"/>
          <ac:spMkLst>
            <pc:docMk/>
            <pc:sldMk cId="926497862" sldId="689"/>
            <ac:spMk id="40" creationId="{DD38EE57-B708-47C9-A4A4-E25F09FAB029}"/>
          </ac:spMkLst>
        </pc:spChg>
        <pc:grpChg chg="del">
          <ac:chgData name="Ed Thomas" userId="d4fa83c9-124e-4b4e-8565-80d39a35ba2b" providerId="ADAL" clId="{574279C5-70BE-4C73-AA9B-C94C28439EC2}" dt="2023-06-24T16:19:47.294" v="6"/>
          <ac:grpSpMkLst>
            <pc:docMk/>
            <pc:sldMk cId="926497862" sldId="689"/>
            <ac:grpSpMk id="42" creationId="{57A28182-58A5-4DBB-8F64-BD944BCA8154}"/>
          </ac:grpSpMkLst>
        </pc:grpChg>
        <pc:picChg chg="mod">
          <ac:chgData name="Ed Thomas" userId="d4fa83c9-124e-4b4e-8565-80d39a35ba2b" providerId="ADAL" clId="{574279C5-70BE-4C73-AA9B-C94C28439EC2}" dt="2023-06-24T16:20:18.553" v="10" actId="14100"/>
          <ac:picMkLst>
            <pc:docMk/>
            <pc:sldMk cId="926497862" sldId="689"/>
            <ac:picMk id="8" creationId="{D9CA0CD4-25A4-F3D9-0D4C-AD27A100BA04}"/>
          </ac:picMkLst>
        </pc:picChg>
        <pc:cxnChg chg="add mod">
          <ac:chgData name="Ed Thomas" userId="d4fa83c9-124e-4b4e-8565-80d39a35ba2b" providerId="ADAL" clId="{574279C5-70BE-4C73-AA9B-C94C28439EC2}" dt="2023-06-24T16:22:14.868" v="76" actId="692"/>
          <ac:cxnSpMkLst>
            <pc:docMk/>
            <pc:sldMk cId="926497862" sldId="689"/>
            <ac:cxnSpMk id="10" creationId="{A6E0D392-5F1D-71B3-916A-04FE4596159C}"/>
          </ac:cxnSpMkLst>
        </pc:cxnChg>
      </pc:sldChg>
      <pc:sldChg chg="modSp new mod">
        <pc:chgData name="Ed Thomas" userId="d4fa83c9-124e-4b4e-8565-80d39a35ba2b" providerId="ADAL" clId="{574279C5-70BE-4C73-AA9B-C94C28439EC2}" dt="2023-06-24T16:53:20.150" v="380" actId="20577"/>
        <pc:sldMkLst>
          <pc:docMk/>
          <pc:sldMk cId="1241627385" sldId="690"/>
        </pc:sldMkLst>
        <pc:spChg chg="mod">
          <ac:chgData name="Ed Thomas" userId="d4fa83c9-124e-4b4e-8565-80d39a35ba2b" providerId="ADAL" clId="{574279C5-70BE-4C73-AA9B-C94C28439EC2}" dt="2023-06-24T16:53:20.150" v="380" actId="20577"/>
          <ac:spMkLst>
            <pc:docMk/>
            <pc:sldMk cId="1241627385" sldId="690"/>
            <ac:spMk id="2" creationId="{D5B72666-015D-9B68-B253-4B0F4DB91146}"/>
          </ac:spMkLst>
        </pc:spChg>
      </pc:sldChg>
      <pc:sldChg chg="addSp delSp modSp new del mod">
        <pc:chgData name="Ed Thomas" userId="d4fa83c9-124e-4b4e-8565-80d39a35ba2b" providerId="ADAL" clId="{574279C5-70BE-4C73-AA9B-C94C28439EC2}" dt="2023-06-24T17:04:31.380" v="433" actId="47"/>
        <pc:sldMkLst>
          <pc:docMk/>
          <pc:sldMk cId="561245761" sldId="691"/>
        </pc:sldMkLst>
        <pc:spChg chg="mod">
          <ac:chgData name="Ed Thomas" userId="d4fa83c9-124e-4b4e-8565-80d39a35ba2b" providerId="ADAL" clId="{574279C5-70BE-4C73-AA9B-C94C28439EC2}" dt="2023-06-24T16:53:51.391" v="429" actId="20577"/>
          <ac:spMkLst>
            <pc:docMk/>
            <pc:sldMk cId="561245761" sldId="691"/>
            <ac:spMk id="2" creationId="{3EF51D2E-2D85-278D-F468-B8736AD89695}"/>
          </ac:spMkLst>
        </pc:spChg>
        <pc:spChg chg="add del">
          <ac:chgData name="Ed Thomas" userId="d4fa83c9-124e-4b4e-8565-80d39a35ba2b" providerId="ADAL" clId="{574279C5-70BE-4C73-AA9B-C94C28439EC2}" dt="2023-06-24T17:03:53.808" v="431" actId="22"/>
          <ac:spMkLst>
            <pc:docMk/>
            <pc:sldMk cId="561245761" sldId="691"/>
            <ac:spMk id="6" creationId="{E479907C-3BCB-8FD0-083F-13DCF2549D96}"/>
          </ac:spMkLst>
        </pc:spChg>
      </pc:sldChg>
      <pc:sldChg chg="addSp modSp add mod">
        <pc:chgData name="Ed Thomas" userId="d4fa83c9-124e-4b4e-8565-80d39a35ba2b" providerId="ADAL" clId="{574279C5-70BE-4C73-AA9B-C94C28439EC2}" dt="2023-06-24T17:41:07.272" v="736" actId="20577"/>
        <pc:sldMkLst>
          <pc:docMk/>
          <pc:sldMk cId="3046293966" sldId="704"/>
        </pc:sldMkLst>
        <pc:spChg chg="mod">
          <ac:chgData name="Ed Thomas" userId="d4fa83c9-124e-4b4e-8565-80d39a35ba2b" providerId="ADAL" clId="{574279C5-70BE-4C73-AA9B-C94C28439EC2}" dt="2023-06-24T17:41:07.272" v="736" actId="20577"/>
          <ac:spMkLst>
            <pc:docMk/>
            <pc:sldMk cId="3046293966" sldId="704"/>
            <ac:spMk id="9" creationId="{CCF0574F-9AD4-5689-3C34-4F3F7FC188A6}"/>
          </ac:spMkLst>
        </pc:spChg>
        <pc:picChg chg="add mod">
          <ac:chgData name="Ed Thomas" userId="d4fa83c9-124e-4b4e-8565-80d39a35ba2b" providerId="ADAL" clId="{574279C5-70BE-4C73-AA9B-C94C28439EC2}" dt="2023-06-24T17:12:17.174" v="674" actId="1076"/>
          <ac:picMkLst>
            <pc:docMk/>
            <pc:sldMk cId="3046293966" sldId="704"/>
            <ac:picMk id="2" creationId="{1F68E195-D06A-004D-A253-CD0059CD1D68}"/>
          </ac:picMkLst>
        </pc:picChg>
        <pc:picChg chg="mod">
          <ac:chgData name="Ed Thomas" userId="d4fa83c9-124e-4b4e-8565-80d39a35ba2b" providerId="ADAL" clId="{574279C5-70BE-4C73-AA9B-C94C28439EC2}" dt="2023-06-24T17:40:35.855" v="731" actId="1076"/>
          <ac:picMkLst>
            <pc:docMk/>
            <pc:sldMk cId="3046293966" sldId="704"/>
            <ac:picMk id="4" creationId="{39C874B7-35F2-BD19-E746-5EE3D0DB1649}"/>
          </ac:picMkLst>
        </pc:picChg>
        <pc:picChg chg="mod">
          <ac:chgData name="Ed Thomas" userId="d4fa83c9-124e-4b4e-8565-80d39a35ba2b" providerId="ADAL" clId="{574279C5-70BE-4C73-AA9B-C94C28439EC2}" dt="2023-06-24T17:40:42.967" v="732" actId="1076"/>
          <ac:picMkLst>
            <pc:docMk/>
            <pc:sldMk cId="3046293966" sldId="704"/>
            <ac:picMk id="5" creationId="{9D9D72F0-3F89-8F83-8C78-9731E176DA7D}"/>
          </ac:picMkLst>
        </pc:picChg>
      </pc:sldChg>
      <pc:sldChg chg="addSp modSp add mod ord">
        <pc:chgData name="Ed Thomas" userId="d4fa83c9-124e-4b4e-8565-80d39a35ba2b" providerId="ADAL" clId="{574279C5-70BE-4C73-AA9B-C94C28439EC2}" dt="2023-06-24T17:40:02.164" v="709" actId="20577"/>
        <pc:sldMkLst>
          <pc:docMk/>
          <pc:sldMk cId="2246853559" sldId="705"/>
        </pc:sldMkLst>
        <pc:spChg chg="mod">
          <ac:chgData name="Ed Thomas" userId="d4fa83c9-124e-4b4e-8565-80d39a35ba2b" providerId="ADAL" clId="{574279C5-70BE-4C73-AA9B-C94C28439EC2}" dt="2023-06-24T17:40:02.164" v="709" actId="20577"/>
          <ac:spMkLst>
            <pc:docMk/>
            <pc:sldMk cId="2246853559" sldId="705"/>
            <ac:spMk id="2" creationId="{3FAEE5F7-9E7E-704B-9CC1-A3F0AE6593B6}"/>
          </ac:spMkLst>
        </pc:spChg>
        <pc:picChg chg="add mod">
          <ac:chgData name="Ed Thomas" userId="d4fa83c9-124e-4b4e-8565-80d39a35ba2b" providerId="ADAL" clId="{574279C5-70BE-4C73-AA9B-C94C28439EC2}" dt="2023-06-24T17:12:34.209" v="676" actId="1076"/>
          <ac:picMkLst>
            <pc:docMk/>
            <pc:sldMk cId="2246853559" sldId="705"/>
            <ac:picMk id="3" creationId="{4406A3BE-654C-5E4A-69C6-41B11B9F40DC}"/>
          </ac:picMkLst>
        </pc:picChg>
      </pc:sldChg>
      <pc:sldChg chg="addSp delSp modSp new mod">
        <pc:chgData name="Ed Thomas" userId="d4fa83c9-124e-4b4e-8565-80d39a35ba2b" providerId="ADAL" clId="{574279C5-70BE-4C73-AA9B-C94C28439EC2}" dt="2023-06-26T15:18:49.112" v="857" actId="122"/>
        <pc:sldMkLst>
          <pc:docMk/>
          <pc:sldMk cId="22059447" sldId="706"/>
        </pc:sldMkLst>
        <pc:spChg chg="mod">
          <ac:chgData name="Ed Thomas" userId="d4fa83c9-124e-4b4e-8565-80d39a35ba2b" providerId="ADAL" clId="{574279C5-70BE-4C73-AA9B-C94C28439EC2}" dt="2023-06-26T15:15:51.666" v="841" actId="13926"/>
          <ac:spMkLst>
            <pc:docMk/>
            <pc:sldMk cId="22059447" sldId="706"/>
            <ac:spMk id="2" creationId="{9985FEFB-12D6-6ED6-96EA-9DBA62545427}"/>
          </ac:spMkLst>
        </pc:spChg>
        <pc:spChg chg="del">
          <ac:chgData name="Ed Thomas" userId="d4fa83c9-124e-4b4e-8565-80d39a35ba2b" providerId="ADAL" clId="{574279C5-70BE-4C73-AA9B-C94C28439EC2}" dt="2023-06-26T15:11:58.424" v="802"/>
          <ac:spMkLst>
            <pc:docMk/>
            <pc:sldMk cId="22059447" sldId="706"/>
            <ac:spMk id="3" creationId="{EC438C6A-277B-ABE5-6B8B-9E9238D5D30E}"/>
          </ac:spMkLst>
        </pc:spChg>
        <pc:spChg chg="del">
          <ac:chgData name="Ed Thomas" userId="d4fa83c9-124e-4b4e-8565-80d39a35ba2b" providerId="ADAL" clId="{574279C5-70BE-4C73-AA9B-C94C28439EC2}" dt="2023-06-24T17:13:29.081" v="681" actId="478"/>
          <ac:spMkLst>
            <pc:docMk/>
            <pc:sldMk cId="22059447" sldId="706"/>
            <ac:spMk id="4" creationId="{E6765C55-C90F-4489-2E53-7F818750247F}"/>
          </ac:spMkLst>
        </pc:spChg>
        <pc:spChg chg="add">
          <ac:chgData name="Ed Thomas" userId="d4fa83c9-124e-4b4e-8565-80d39a35ba2b" providerId="ADAL" clId="{574279C5-70BE-4C73-AA9B-C94C28439EC2}" dt="2023-06-26T15:11:58.424" v="802"/>
          <ac:spMkLst>
            <pc:docMk/>
            <pc:sldMk cId="22059447" sldId="706"/>
            <ac:spMk id="6" creationId="{B05AE609-42C8-86BD-3455-FD80E688A4D6}"/>
          </ac:spMkLst>
        </pc:spChg>
        <pc:spChg chg="add del mod">
          <ac:chgData name="Ed Thomas" userId="d4fa83c9-124e-4b4e-8565-80d39a35ba2b" providerId="ADAL" clId="{574279C5-70BE-4C73-AA9B-C94C28439EC2}" dt="2023-06-26T15:14:57.669" v="806" actId="478"/>
          <ac:spMkLst>
            <pc:docMk/>
            <pc:sldMk cId="22059447" sldId="706"/>
            <ac:spMk id="8" creationId="{9AB1AE16-F7ED-1DB4-0FDD-B9D93514EF5A}"/>
          </ac:spMkLst>
        </pc:spChg>
        <pc:spChg chg="add del mod">
          <ac:chgData name="Ed Thomas" userId="d4fa83c9-124e-4b4e-8565-80d39a35ba2b" providerId="ADAL" clId="{574279C5-70BE-4C73-AA9B-C94C28439EC2}" dt="2023-06-26T15:15:01.565" v="808"/>
          <ac:spMkLst>
            <pc:docMk/>
            <pc:sldMk cId="22059447" sldId="706"/>
            <ac:spMk id="10" creationId="{49389460-4EA1-EA2B-AE5D-EC395B7D61F0}"/>
          </ac:spMkLst>
        </pc:spChg>
        <pc:graphicFrameChg chg="add del mod">
          <ac:chgData name="Ed Thomas" userId="d4fa83c9-124e-4b4e-8565-80d39a35ba2b" providerId="ADAL" clId="{574279C5-70BE-4C73-AA9B-C94C28439EC2}" dt="2023-06-26T15:14:59.995" v="807" actId="478"/>
          <ac:graphicFrameMkLst>
            <pc:docMk/>
            <pc:sldMk cId="22059447" sldId="706"/>
            <ac:graphicFrameMk id="4" creationId="{564EB21D-6901-44C6-5CEB-A3729A4B3BC6}"/>
          </ac:graphicFrameMkLst>
        </pc:graphicFrameChg>
        <pc:graphicFrameChg chg="add del mod">
          <ac:chgData name="Ed Thomas" userId="d4fa83c9-124e-4b4e-8565-80d39a35ba2b" providerId="ADAL" clId="{574279C5-70BE-4C73-AA9B-C94C28439EC2}" dt="2023-06-26T15:14:57.669" v="806" actId="478"/>
          <ac:graphicFrameMkLst>
            <pc:docMk/>
            <pc:sldMk cId="22059447" sldId="706"/>
            <ac:graphicFrameMk id="7" creationId="{A750C1DF-D808-F3AD-F80E-48C3B1E965EB}"/>
          </ac:graphicFrameMkLst>
        </pc:graphicFrameChg>
        <pc:graphicFrameChg chg="add mod modGraphic">
          <ac:chgData name="Ed Thomas" userId="d4fa83c9-124e-4b4e-8565-80d39a35ba2b" providerId="ADAL" clId="{574279C5-70BE-4C73-AA9B-C94C28439EC2}" dt="2023-06-26T15:18:49.112" v="857" actId="122"/>
          <ac:graphicFrameMkLst>
            <pc:docMk/>
            <pc:sldMk cId="22059447" sldId="706"/>
            <ac:graphicFrameMk id="11" creationId="{DCCEA9A3-F4F0-D2C8-7BAC-FF7B5D7C4CD0}"/>
          </ac:graphicFrameMkLst>
        </pc:graphicFrameChg>
        <pc:picChg chg="add mod">
          <ac:chgData name="Ed Thomas" userId="d4fa83c9-124e-4b4e-8565-80d39a35ba2b" providerId="ADAL" clId="{574279C5-70BE-4C73-AA9B-C94C28439EC2}" dt="2023-06-24T17:13:12.183" v="680" actId="1076"/>
          <ac:picMkLst>
            <pc:docMk/>
            <pc:sldMk cId="22059447" sldId="706"/>
            <ac:picMk id="5" creationId="{0D1995B4-CE0E-1CDD-5FEA-87C547A47A62}"/>
          </ac:picMkLst>
        </pc:picChg>
      </pc:sldChg>
      <pc:sldChg chg="add del">
        <pc:chgData name="Ed Thomas" userId="d4fa83c9-124e-4b4e-8565-80d39a35ba2b" providerId="ADAL" clId="{574279C5-70BE-4C73-AA9B-C94C28439EC2}" dt="2023-06-24T17:06:37.485" v="501" actId="47"/>
        <pc:sldMkLst>
          <pc:docMk/>
          <pc:sldMk cId="2593693353" sldId="706"/>
        </pc:sldMkLst>
      </pc:sldChg>
      <pc:sldChg chg="del">
        <pc:chgData name="Ed Thomas" userId="d4fa83c9-124e-4b4e-8565-80d39a35ba2b" providerId="ADAL" clId="{574279C5-70BE-4C73-AA9B-C94C28439EC2}" dt="2023-06-24T16:38:45.081" v="271" actId="47"/>
        <pc:sldMkLst>
          <pc:docMk/>
          <pc:sldMk cId="1842350139" sldId="2038387817"/>
        </pc:sldMkLst>
      </pc:sldChg>
      <pc:sldChg chg="modSp add del mod">
        <pc:chgData name="Ed Thomas" userId="d4fa83c9-124e-4b4e-8565-80d39a35ba2b" providerId="ADAL" clId="{574279C5-70BE-4C73-AA9B-C94C28439EC2}" dt="2023-06-24T16:37:41.699" v="270" actId="47"/>
        <pc:sldMkLst>
          <pc:docMk/>
          <pc:sldMk cId="1372292640" sldId="2038387818"/>
        </pc:sldMkLst>
        <pc:spChg chg="mod">
          <ac:chgData name="Ed Thomas" userId="d4fa83c9-124e-4b4e-8565-80d39a35ba2b" providerId="ADAL" clId="{574279C5-70BE-4C73-AA9B-C94C28439EC2}" dt="2023-06-24T16:27:48.410" v="211" actId="27636"/>
          <ac:spMkLst>
            <pc:docMk/>
            <pc:sldMk cId="1372292640" sldId="2038387818"/>
            <ac:spMk id="2" creationId="{C7313E61-0816-0BA2-6E75-25E2B610C467}"/>
          </ac:spMkLst>
        </pc:spChg>
        <pc:spChg chg="mod">
          <ac:chgData name="Ed Thomas" userId="d4fa83c9-124e-4b4e-8565-80d39a35ba2b" providerId="ADAL" clId="{574279C5-70BE-4C73-AA9B-C94C28439EC2}" dt="2023-06-24T16:27:17.609" v="191" actId="27636"/>
          <ac:spMkLst>
            <pc:docMk/>
            <pc:sldMk cId="1372292640" sldId="2038387818"/>
            <ac:spMk id="3" creationId="{5324290B-5AA8-0B85-8E10-B075EFE0049D}"/>
          </ac:spMkLst>
        </pc:spChg>
      </pc:sldChg>
    </pc:docChg>
  </pc:docChgLst>
  <pc:docChgLst>
    <pc:chgData name="Ed Thomas" userId="d4fa83c9-124e-4b4e-8565-80d39a35ba2b" providerId="ADAL" clId="{E0D16681-ED49-4AA3-88B4-1D50164FF68F}"/>
    <pc:docChg chg="modSld">
      <pc:chgData name="Ed Thomas" userId="d4fa83c9-124e-4b4e-8565-80d39a35ba2b" providerId="ADAL" clId="{E0D16681-ED49-4AA3-88B4-1D50164FF68F}" dt="2023-07-27T19:41:19.336" v="0" actId="20577"/>
      <pc:docMkLst>
        <pc:docMk/>
      </pc:docMkLst>
      <pc:sldChg chg="modSp mod">
        <pc:chgData name="Ed Thomas" userId="d4fa83c9-124e-4b4e-8565-80d39a35ba2b" providerId="ADAL" clId="{E0D16681-ED49-4AA3-88B4-1D50164FF68F}" dt="2023-07-27T19:41:19.336" v="0" actId="20577"/>
        <pc:sldMkLst>
          <pc:docMk/>
          <pc:sldMk cId="2523298593" sldId="601"/>
        </pc:sldMkLst>
        <pc:graphicFrameChg chg="modGraphic">
          <ac:chgData name="Ed Thomas" userId="d4fa83c9-124e-4b4e-8565-80d39a35ba2b" providerId="ADAL" clId="{E0D16681-ED49-4AA3-88B4-1D50164FF68F}" dt="2023-07-27T19:41:19.336" v="0" actId="20577"/>
          <ac:graphicFrameMkLst>
            <pc:docMk/>
            <pc:sldMk cId="2523298593" sldId="601"/>
            <ac:graphicFrameMk id="4" creationId="{CC81ACAD-A236-20CF-74AC-0278A7842FE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hefertilizerinstitute.sharepoint.com/Science/2014%20and%20beyond/PQT%20Issues/Biostimulants/Certification%20Program%20-%20Biostimulants/Biostimulant%20Certification%20Survey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Role of Respondent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Role or Respondent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9-4E95-81B8-496CAB525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89-4E95-81B8-496CAB525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89-4E95-81B8-496CAB525B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89-4E95-81B8-496CAB525B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5F-48D7-B966-41FF824615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89-4E95-81B8-496CAB525B5B}"/>
              </c:ext>
            </c:extLst>
          </c:dPt>
          <c:dLbls>
            <c:dLbl>
              <c:idx val="4"/>
              <c:layout>
                <c:manualLayout>
                  <c:x val="4.4627352911358178E-2"/>
                  <c:y val="-7.72540382873095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F-48D7-B966-41FF82461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Regulatory</c:v>
                </c:pt>
                <c:pt idx="1">
                  <c:v>R&amp;D</c:v>
                </c:pt>
                <c:pt idx="2">
                  <c:v>Marketing</c:v>
                </c:pt>
                <c:pt idx="3">
                  <c:v>Sales</c:v>
                </c:pt>
                <c:pt idx="4">
                  <c:v>Grower advisor/
agronomist</c:v>
                </c:pt>
                <c:pt idx="5">
                  <c:v>Other*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8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F-48D7-B966-41FF82461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Company’s Willingness to Participate in the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142415365320274E-2"/>
          <c:y val="0.21337962962962964"/>
          <c:w val="0.87432480157202952"/>
          <c:h val="0.5775076552930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Model!$H$21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5FA54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E4-4618-846E-DBB9065D44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E4-4618-846E-DBB9065D442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E4-4618-846E-DBB9065D442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E4-4618-846E-DBB9065D44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E54F407-A562-4AA9-A1A2-2DBD2FA862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CE4-4618-846E-DBB9065D44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632E987-88E7-4A1F-927B-AA15C0EBC2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CE4-4618-846E-DBB9065D44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A13CE87-656D-4A22-A317-02A417FBBB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CE4-4618-846E-DBB9065D44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70FD76-E7E9-496F-8DDE-F40F2EC584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CE4-4618-846E-DBB9065D44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A674CB0-AE86-47EF-B597-374581BCC3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CE4-4618-846E-DBB9065D4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Model!$G$29:$G$33</c:f>
              <c:strCache>
                <c:ptCount val="5"/>
                <c:pt idx="0">
                  <c:v>Extremely likely</c:v>
                </c:pt>
                <c:pt idx="1">
                  <c:v>Somewhat likely</c:v>
                </c:pt>
                <c:pt idx="2">
                  <c:v>Uncertain</c:v>
                </c:pt>
                <c:pt idx="3">
                  <c:v>Somewhat unlikely</c:v>
                </c:pt>
                <c:pt idx="4">
                  <c:v>Extremely unlikely</c:v>
                </c:pt>
              </c:strCache>
            </c:strRef>
          </c:cat>
          <c:val>
            <c:numRef>
              <c:f>Model!$H$29:$H$33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Model!$I$29:$I$33</c15:f>
                <c15:dlblRangeCache>
                  <c:ptCount val="5"/>
                  <c:pt idx="0">
                    <c:v>41%</c:v>
                  </c:pt>
                  <c:pt idx="1">
                    <c:v>26%</c:v>
                  </c:pt>
                  <c:pt idx="2">
                    <c:v>19%</c:v>
                  </c:pt>
                  <c:pt idx="3">
                    <c:v>4%</c:v>
                  </c:pt>
                  <c:pt idx="4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CE4-4618-846E-DBB9065D44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542198896"/>
        <c:axId val="1079989664"/>
      </c:barChart>
      <c:catAx>
        <c:axId val="15421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989664"/>
        <c:crosses val="autoZero"/>
        <c:auto val="1"/>
        <c:lblAlgn val="ctr"/>
        <c:lblOffset val="100"/>
        <c:noMultiLvlLbl val="0"/>
      </c:catAx>
      <c:valAx>
        <c:axId val="1079989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219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Company’s Willingness to Participate in the Program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FA5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1C-4C1A-A9DF-D07F22B49D4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1C-4C1A-A9DF-D07F22B49D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1C-4C1A-A9DF-D07F22B49D4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91430BF-2DEE-4F43-8FF6-4E168F8733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A1C-4C1A-A9DF-D07F22B49D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0D6AB5-8C3E-4A20-B8CE-10E9ECBC0E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A1C-4C1A-A9DF-D07F22B49D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0C76C7B-A05E-4AD6-B2E9-06BF68C396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A1C-4C1A-A9DF-D07F22B49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Likely</c:v>
                </c:pt>
                <c:pt idx="1">
                  <c:v>Uncertain</c:v>
                </c:pt>
                <c:pt idx="2">
                  <c:v>Unlikely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67%</c:v>
                  </c:pt>
                  <c:pt idx="1">
                    <c:v>19%</c:v>
                  </c:pt>
                  <c:pt idx="2">
                    <c:v>15%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A1C-4C1A-A9DF-D07F22B49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90521535"/>
        <c:axId val="1532489631"/>
      </c:barChart>
      <c:catAx>
        <c:axId val="99052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489631"/>
        <c:crosses val="autoZero"/>
        <c:auto val="1"/>
        <c:lblAlgn val="ctr"/>
        <c:lblOffset val="100"/>
        <c:noMultiLvlLbl val="0"/>
      </c:catAx>
      <c:valAx>
        <c:axId val="1532489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052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F6554-AADD-4597-882B-C7BEA229E9DD}" type="doc">
      <dgm:prSet loTypeId="urn:microsoft.com/office/officeart/2005/8/layout/hProcess11" loCatId="process" qsTypeId="urn:microsoft.com/office/officeart/2005/8/quickstyle/simple5" qsCatId="simple" csTypeId="urn:microsoft.com/office/officeart/2005/8/colors/accent3_2" csCatId="accent3" phldr="1"/>
      <dgm:spPr/>
    </dgm:pt>
    <dgm:pt modelId="{D0A8EDD0-A795-4499-981F-7EBE62078BE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Jan 2019 –Industry kick off of BMP’s</a:t>
          </a:r>
        </a:p>
      </dgm:t>
    </dgm:pt>
    <dgm:pt modelId="{9681C8D0-D2D5-4B26-B9D0-0FE4C1C22CA8}" type="parTrans" cxnId="{9EA68D76-0072-42D9-9515-5CF350DE7F19}">
      <dgm:prSet/>
      <dgm:spPr/>
      <dgm:t>
        <a:bodyPr/>
        <a:lstStyle/>
        <a:p>
          <a:endParaRPr lang="en-US"/>
        </a:p>
      </dgm:t>
    </dgm:pt>
    <dgm:pt modelId="{F6CCF11D-54F5-48E0-A250-BD1DCDFEC727}" type="sibTrans" cxnId="{9EA68D76-0072-42D9-9515-5CF350DE7F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E5FC13-DCF9-42F6-9143-29ADBA5F8F8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Nov 2021 - Present- TFI Certification Task Force Launched; Meets 18 times</a:t>
          </a:r>
        </a:p>
      </dgm:t>
    </dgm:pt>
    <dgm:pt modelId="{48D64EE3-9625-4492-A9C8-EA1A11763BAD}" type="parTrans" cxnId="{1A09BC29-5BD1-4141-B797-C3B258FA8FED}">
      <dgm:prSet/>
      <dgm:spPr/>
      <dgm:t>
        <a:bodyPr/>
        <a:lstStyle/>
        <a:p>
          <a:endParaRPr lang="en-US"/>
        </a:p>
      </dgm:t>
    </dgm:pt>
    <dgm:pt modelId="{98C9C024-9B41-4447-AF0B-A5C3CF29C27A}" type="sibTrans" cxnId="{1A09BC29-5BD1-4141-B797-C3B258FA8F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4DF0B0-DE87-4364-B6FB-3DEA8C66B06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Mar 2022 – Present: 7 full TFI member briefings and regular industry briefings</a:t>
          </a:r>
        </a:p>
      </dgm:t>
    </dgm:pt>
    <dgm:pt modelId="{966B17CE-617B-4DFB-93E5-F110A30DAB7C}" type="parTrans" cxnId="{CB8D676C-2371-406D-819E-AA1D1D14D305}">
      <dgm:prSet/>
      <dgm:spPr/>
      <dgm:t>
        <a:bodyPr/>
        <a:lstStyle/>
        <a:p>
          <a:endParaRPr lang="en-US"/>
        </a:p>
      </dgm:t>
    </dgm:pt>
    <dgm:pt modelId="{40A9354B-3218-491C-AEE5-100E994D6C75}" type="sibTrans" cxnId="{CB8D676C-2371-406D-819E-AA1D1D14D30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C398503-A00C-406A-92DA-B43EDD57AAA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Nov 2022 – Full Program Reviewed by TFI </a:t>
          </a:r>
          <a:r>
            <a:rPr lang="en-US" b="1" dirty="0" err="1"/>
            <a:t>Biostimulant</a:t>
          </a:r>
          <a:r>
            <a:rPr lang="en-US" b="1" dirty="0"/>
            <a:t> Council</a:t>
          </a:r>
        </a:p>
      </dgm:t>
    </dgm:pt>
    <dgm:pt modelId="{CAC1E7A1-A1A0-4752-9177-2D3F2B749F83}" type="parTrans" cxnId="{5F6235B3-C629-4351-B84F-EC593CF73020}">
      <dgm:prSet/>
      <dgm:spPr/>
      <dgm:t>
        <a:bodyPr/>
        <a:lstStyle/>
        <a:p>
          <a:endParaRPr lang="en-US"/>
        </a:p>
      </dgm:t>
    </dgm:pt>
    <dgm:pt modelId="{BCF70B87-B06D-418E-9FD8-D4BD553864B6}" type="sibTrans" cxnId="{5F6235B3-C629-4351-B84F-EC593CF730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FEF4E1-918C-45D5-8B50-C80396E8A48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June 2023 – </a:t>
          </a:r>
          <a:r>
            <a:rPr lang="en-US" b="1" dirty="0" err="1"/>
            <a:t>Biostimulant</a:t>
          </a:r>
          <a:r>
            <a:rPr lang="en-US" b="1" dirty="0"/>
            <a:t> Certification Program Launched</a:t>
          </a:r>
        </a:p>
      </dgm:t>
    </dgm:pt>
    <dgm:pt modelId="{2FBC872E-C46A-413C-829D-4C8D63096BC5}" type="parTrans" cxnId="{249D191F-2B29-409D-82A8-D212DC6A3FB1}">
      <dgm:prSet/>
      <dgm:spPr/>
      <dgm:t>
        <a:bodyPr/>
        <a:lstStyle/>
        <a:p>
          <a:endParaRPr lang="en-US"/>
        </a:p>
      </dgm:t>
    </dgm:pt>
    <dgm:pt modelId="{BFB8E8A7-F15F-4B0D-A42F-82A00E0D2F74}" type="sibTrans" cxnId="{249D191F-2B29-409D-82A8-D212DC6A3FB1}">
      <dgm:prSet/>
      <dgm:spPr/>
      <dgm:t>
        <a:bodyPr/>
        <a:lstStyle/>
        <a:p>
          <a:endParaRPr lang="en-US"/>
        </a:p>
      </dgm:t>
    </dgm:pt>
    <dgm:pt modelId="{42659F44-AFC7-48F1-B803-1B387488AC5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July 2022 – Program publicly announced with Press Release and Intro. at </a:t>
          </a:r>
          <a:r>
            <a:rPr lang="en-US" b="1" dirty="0" err="1"/>
            <a:t>InfoAg</a:t>
          </a:r>
          <a:endParaRPr lang="en-US" b="1" dirty="0"/>
        </a:p>
      </dgm:t>
    </dgm:pt>
    <dgm:pt modelId="{1967847E-3F9D-4828-9326-B4B5BBF15191}" type="sibTrans" cxnId="{9E1BB37E-6F51-434A-9E8C-94D4273BA3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46C80B-E07A-46C3-9D46-71468B2C798F}" type="parTrans" cxnId="{9E1BB37E-6F51-434A-9E8C-94D4273BA390}">
      <dgm:prSet/>
      <dgm:spPr/>
      <dgm:t>
        <a:bodyPr/>
        <a:lstStyle/>
        <a:p>
          <a:endParaRPr lang="en-US"/>
        </a:p>
      </dgm:t>
    </dgm:pt>
    <dgm:pt modelId="{BAF8079E-2135-4A75-8A7E-ECF649BF8DEF}" type="pres">
      <dgm:prSet presAssocID="{357F6554-AADD-4597-882B-C7BEA229E9DD}" presName="Name0" presStyleCnt="0">
        <dgm:presLayoutVars>
          <dgm:dir/>
          <dgm:resizeHandles val="exact"/>
        </dgm:presLayoutVars>
      </dgm:prSet>
      <dgm:spPr/>
    </dgm:pt>
    <dgm:pt modelId="{90D663F0-3D37-4E5C-8407-617E5CF34156}" type="pres">
      <dgm:prSet presAssocID="{357F6554-AADD-4597-882B-C7BEA229E9DD}" presName="arrow" presStyleLbl="bgShp" presStyleIdx="0" presStyleCnt="1"/>
      <dgm:spPr/>
    </dgm:pt>
    <dgm:pt modelId="{7DD0344D-B53A-4223-901A-E9FAB0058A80}" type="pres">
      <dgm:prSet presAssocID="{357F6554-AADD-4597-882B-C7BEA229E9DD}" presName="points" presStyleCnt="0"/>
      <dgm:spPr/>
    </dgm:pt>
    <dgm:pt modelId="{E19DF950-991F-4503-9FAB-94F53A001AD5}" type="pres">
      <dgm:prSet presAssocID="{D0A8EDD0-A795-4499-981F-7EBE62078BEC}" presName="compositeA" presStyleCnt="0"/>
      <dgm:spPr/>
    </dgm:pt>
    <dgm:pt modelId="{063BB71E-6CAA-4854-8468-316C3F5A9EC6}" type="pres">
      <dgm:prSet presAssocID="{D0A8EDD0-A795-4499-981F-7EBE62078BEC}" presName="textA" presStyleLbl="revTx" presStyleIdx="0" presStyleCnt="6">
        <dgm:presLayoutVars>
          <dgm:bulletEnabled val="1"/>
        </dgm:presLayoutVars>
      </dgm:prSet>
      <dgm:spPr/>
    </dgm:pt>
    <dgm:pt modelId="{01FDFD33-834A-493F-86BB-2B940798B7EC}" type="pres">
      <dgm:prSet presAssocID="{D0A8EDD0-A795-4499-981F-7EBE62078BEC}" presName="circleA" presStyleLbl="node1" presStyleIdx="0" presStyleCnt="6"/>
      <dgm:spPr/>
    </dgm:pt>
    <dgm:pt modelId="{03163694-BB8F-4A96-839C-31FE52315D62}" type="pres">
      <dgm:prSet presAssocID="{D0A8EDD0-A795-4499-981F-7EBE62078BEC}" presName="spaceA" presStyleCnt="0"/>
      <dgm:spPr/>
    </dgm:pt>
    <dgm:pt modelId="{96465979-225E-4BA6-BCC4-CE1391ADCDD8}" type="pres">
      <dgm:prSet presAssocID="{F6CCF11D-54F5-48E0-A250-BD1DCDFEC727}" presName="space" presStyleCnt="0"/>
      <dgm:spPr/>
    </dgm:pt>
    <dgm:pt modelId="{0D4B053F-500B-4CE1-AAB0-F48DD3ED7BFB}" type="pres">
      <dgm:prSet presAssocID="{ABE5FC13-DCF9-42F6-9143-29ADBA5F8F8B}" presName="compositeB" presStyleCnt="0"/>
      <dgm:spPr/>
    </dgm:pt>
    <dgm:pt modelId="{D1AB395F-3B4B-4DCE-9B7C-A9D1C38B9415}" type="pres">
      <dgm:prSet presAssocID="{ABE5FC13-DCF9-42F6-9143-29ADBA5F8F8B}" presName="textB" presStyleLbl="revTx" presStyleIdx="1" presStyleCnt="6">
        <dgm:presLayoutVars>
          <dgm:bulletEnabled val="1"/>
        </dgm:presLayoutVars>
      </dgm:prSet>
      <dgm:spPr/>
    </dgm:pt>
    <dgm:pt modelId="{9FD492A8-D6E0-4FD7-A64D-84E7D81F3DAF}" type="pres">
      <dgm:prSet presAssocID="{ABE5FC13-DCF9-42F6-9143-29ADBA5F8F8B}" presName="circleB" presStyleLbl="node1" presStyleIdx="1" presStyleCnt="6"/>
      <dgm:spPr/>
    </dgm:pt>
    <dgm:pt modelId="{D42F049B-0B43-4268-A0EF-777F302439B3}" type="pres">
      <dgm:prSet presAssocID="{ABE5FC13-DCF9-42F6-9143-29ADBA5F8F8B}" presName="spaceB" presStyleCnt="0"/>
      <dgm:spPr/>
    </dgm:pt>
    <dgm:pt modelId="{040C2F6F-7FF5-430E-AA26-F8EAB34F9F4B}" type="pres">
      <dgm:prSet presAssocID="{98C9C024-9B41-4447-AF0B-A5C3CF29C27A}" presName="space" presStyleCnt="0"/>
      <dgm:spPr/>
    </dgm:pt>
    <dgm:pt modelId="{054F8F87-D62F-4764-B8C1-09FF1F8F512F}" type="pres">
      <dgm:prSet presAssocID="{6B4DF0B0-DE87-4364-B6FB-3DEA8C66B06A}" presName="compositeA" presStyleCnt="0"/>
      <dgm:spPr/>
    </dgm:pt>
    <dgm:pt modelId="{A6241F7E-7B16-4AD2-A034-943F151321A2}" type="pres">
      <dgm:prSet presAssocID="{6B4DF0B0-DE87-4364-B6FB-3DEA8C66B06A}" presName="textA" presStyleLbl="revTx" presStyleIdx="2" presStyleCnt="6">
        <dgm:presLayoutVars>
          <dgm:bulletEnabled val="1"/>
        </dgm:presLayoutVars>
      </dgm:prSet>
      <dgm:spPr/>
    </dgm:pt>
    <dgm:pt modelId="{5E80F621-B9FE-4FF5-B6EC-882FEF758A29}" type="pres">
      <dgm:prSet presAssocID="{6B4DF0B0-DE87-4364-B6FB-3DEA8C66B06A}" presName="circleA" presStyleLbl="node1" presStyleIdx="2" presStyleCnt="6"/>
      <dgm:spPr/>
    </dgm:pt>
    <dgm:pt modelId="{3E73425A-41AA-4F7B-A09A-10FA19BAAB68}" type="pres">
      <dgm:prSet presAssocID="{6B4DF0B0-DE87-4364-B6FB-3DEA8C66B06A}" presName="spaceA" presStyleCnt="0"/>
      <dgm:spPr/>
    </dgm:pt>
    <dgm:pt modelId="{D2399CEB-D8CA-447C-BF23-DF30CF5F4DC8}" type="pres">
      <dgm:prSet presAssocID="{40A9354B-3218-491C-AEE5-100E994D6C75}" presName="space" presStyleCnt="0"/>
      <dgm:spPr/>
    </dgm:pt>
    <dgm:pt modelId="{5D19E9EE-23E3-4B91-AA3E-0B60D3B13702}" type="pres">
      <dgm:prSet presAssocID="{42659F44-AFC7-48F1-B803-1B387488AC50}" presName="compositeB" presStyleCnt="0"/>
      <dgm:spPr/>
    </dgm:pt>
    <dgm:pt modelId="{AD115E29-A76F-498B-A04C-225D4285EAED}" type="pres">
      <dgm:prSet presAssocID="{42659F44-AFC7-48F1-B803-1B387488AC50}" presName="textB" presStyleLbl="revTx" presStyleIdx="3" presStyleCnt="6">
        <dgm:presLayoutVars>
          <dgm:bulletEnabled val="1"/>
        </dgm:presLayoutVars>
      </dgm:prSet>
      <dgm:spPr/>
    </dgm:pt>
    <dgm:pt modelId="{961E2078-A0B2-4270-AC3A-6980CA28D7FE}" type="pres">
      <dgm:prSet presAssocID="{42659F44-AFC7-48F1-B803-1B387488AC50}" presName="circleB" presStyleLbl="node1" presStyleIdx="3" presStyleCnt="6"/>
      <dgm:spPr/>
    </dgm:pt>
    <dgm:pt modelId="{8CA5BBDC-CA93-4C36-8CD7-3D78674AB063}" type="pres">
      <dgm:prSet presAssocID="{42659F44-AFC7-48F1-B803-1B387488AC50}" presName="spaceB" presStyleCnt="0"/>
      <dgm:spPr/>
    </dgm:pt>
    <dgm:pt modelId="{B70896D2-A0C9-4A94-8D4B-14BB51838199}" type="pres">
      <dgm:prSet presAssocID="{1967847E-3F9D-4828-9326-B4B5BBF15191}" presName="space" presStyleCnt="0"/>
      <dgm:spPr/>
    </dgm:pt>
    <dgm:pt modelId="{B5BCDBA1-70A4-40F1-B960-593DF2909CFA}" type="pres">
      <dgm:prSet presAssocID="{2C398503-A00C-406A-92DA-B43EDD57AAAF}" presName="compositeA" presStyleCnt="0"/>
      <dgm:spPr/>
    </dgm:pt>
    <dgm:pt modelId="{F9D12AFA-391D-4829-A96F-BD9EE8AEA7D0}" type="pres">
      <dgm:prSet presAssocID="{2C398503-A00C-406A-92DA-B43EDD57AAAF}" presName="textA" presStyleLbl="revTx" presStyleIdx="4" presStyleCnt="6">
        <dgm:presLayoutVars>
          <dgm:bulletEnabled val="1"/>
        </dgm:presLayoutVars>
      </dgm:prSet>
      <dgm:spPr/>
    </dgm:pt>
    <dgm:pt modelId="{5BE15872-072A-4124-B8B9-1C50C50C7C13}" type="pres">
      <dgm:prSet presAssocID="{2C398503-A00C-406A-92DA-B43EDD57AAAF}" presName="circleA" presStyleLbl="node1" presStyleIdx="4" presStyleCnt="6"/>
      <dgm:spPr/>
    </dgm:pt>
    <dgm:pt modelId="{D68E4E1C-4813-4F19-AABB-5960DE9ACD68}" type="pres">
      <dgm:prSet presAssocID="{2C398503-A00C-406A-92DA-B43EDD57AAAF}" presName="spaceA" presStyleCnt="0"/>
      <dgm:spPr/>
    </dgm:pt>
    <dgm:pt modelId="{484B1686-BC87-4358-BC8E-719E46419A87}" type="pres">
      <dgm:prSet presAssocID="{BCF70B87-B06D-418E-9FD8-D4BD553864B6}" presName="space" presStyleCnt="0"/>
      <dgm:spPr/>
    </dgm:pt>
    <dgm:pt modelId="{1B8260D9-F6F7-47C5-A4E3-5FDFA6C51D1B}" type="pres">
      <dgm:prSet presAssocID="{2DFEF4E1-918C-45D5-8B50-C80396E8A482}" presName="compositeB" presStyleCnt="0"/>
      <dgm:spPr/>
    </dgm:pt>
    <dgm:pt modelId="{A6DBAA14-F808-49A5-B8BB-0ADBF6225381}" type="pres">
      <dgm:prSet presAssocID="{2DFEF4E1-918C-45D5-8B50-C80396E8A482}" presName="textB" presStyleLbl="revTx" presStyleIdx="5" presStyleCnt="6">
        <dgm:presLayoutVars>
          <dgm:bulletEnabled val="1"/>
        </dgm:presLayoutVars>
      </dgm:prSet>
      <dgm:spPr/>
    </dgm:pt>
    <dgm:pt modelId="{63F3FFC4-E0EC-49EA-BDC1-17454EA54A01}" type="pres">
      <dgm:prSet presAssocID="{2DFEF4E1-918C-45D5-8B50-C80396E8A482}" presName="circleB" presStyleLbl="node1" presStyleIdx="5" presStyleCnt="6"/>
      <dgm:spPr/>
    </dgm:pt>
    <dgm:pt modelId="{CA223CFF-9801-498A-86E6-C8C6F71FBF75}" type="pres">
      <dgm:prSet presAssocID="{2DFEF4E1-918C-45D5-8B50-C80396E8A482}" presName="spaceB" presStyleCnt="0"/>
      <dgm:spPr/>
    </dgm:pt>
  </dgm:ptLst>
  <dgm:cxnLst>
    <dgm:cxn modelId="{8D3EDC0C-01C1-422C-85D8-3E283A169204}" type="presOf" srcId="{2DFEF4E1-918C-45D5-8B50-C80396E8A482}" destId="{A6DBAA14-F808-49A5-B8BB-0ADBF6225381}" srcOrd="0" destOrd="0" presId="urn:microsoft.com/office/officeart/2005/8/layout/hProcess11"/>
    <dgm:cxn modelId="{249D191F-2B29-409D-82A8-D212DC6A3FB1}" srcId="{357F6554-AADD-4597-882B-C7BEA229E9DD}" destId="{2DFEF4E1-918C-45D5-8B50-C80396E8A482}" srcOrd="5" destOrd="0" parTransId="{2FBC872E-C46A-413C-829D-4C8D63096BC5}" sibTransId="{BFB8E8A7-F15F-4B0D-A42F-82A00E0D2F74}"/>
    <dgm:cxn modelId="{1A09BC29-5BD1-4141-B797-C3B258FA8FED}" srcId="{357F6554-AADD-4597-882B-C7BEA229E9DD}" destId="{ABE5FC13-DCF9-42F6-9143-29ADBA5F8F8B}" srcOrd="1" destOrd="0" parTransId="{48D64EE3-9625-4492-A9C8-EA1A11763BAD}" sibTransId="{98C9C024-9B41-4447-AF0B-A5C3CF29C27A}"/>
    <dgm:cxn modelId="{DEF2C448-E49A-4E69-B555-187CFF5ED3BB}" type="presOf" srcId="{42659F44-AFC7-48F1-B803-1B387488AC50}" destId="{AD115E29-A76F-498B-A04C-225D4285EAED}" srcOrd="0" destOrd="0" presId="urn:microsoft.com/office/officeart/2005/8/layout/hProcess11"/>
    <dgm:cxn modelId="{CB8D676C-2371-406D-819E-AA1D1D14D305}" srcId="{357F6554-AADD-4597-882B-C7BEA229E9DD}" destId="{6B4DF0B0-DE87-4364-B6FB-3DEA8C66B06A}" srcOrd="2" destOrd="0" parTransId="{966B17CE-617B-4DFB-93E5-F110A30DAB7C}" sibTransId="{40A9354B-3218-491C-AEE5-100E994D6C75}"/>
    <dgm:cxn modelId="{209BA053-D646-49C1-BBD0-E47C8DFB1172}" type="presOf" srcId="{D0A8EDD0-A795-4499-981F-7EBE62078BEC}" destId="{063BB71E-6CAA-4854-8468-316C3F5A9EC6}" srcOrd="0" destOrd="0" presId="urn:microsoft.com/office/officeart/2005/8/layout/hProcess11"/>
    <dgm:cxn modelId="{9EA68D76-0072-42D9-9515-5CF350DE7F19}" srcId="{357F6554-AADD-4597-882B-C7BEA229E9DD}" destId="{D0A8EDD0-A795-4499-981F-7EBE62078BEC}" srcOrd="0" destOrd="0" parTransId="{9681C8D0-D2D5-4B26-B9D0-0FE4C1C22CA8}" sibTransId="{F6CCF11D-54F5-48E0-A250-BD1DCDFEC727}"/>
    <dgm:cxn modelId="{9E1BB37E-6F51-434A-9E8C-94D4273BA390}" srcId="{357F6554-AADD-4597-882B-C7BEA229E9DD}" destId="{42659F44-AFC7-48F1-B803-1B387488AC50}" srcOrd="3" destOrd="0" parTransId="{9846C80B-E07A-46C3-9D46-71468B2C798F}" sibTransId="{1967847E-3F9D-4828-9326-B4B5BBF15191}"/>
    <dgm:cxn modelId="{7EF48B9A-82B2-47FD-A4BC-3FABCF0B8B08}" type="presOf" srcId="{357F6554-AADD-4597-882B-C7BEA229E9DD}" destId="{BAF8079E-2135-4A75-8A7E-ECF649BF8DEF}" srcOrd="0" destOrd="0" presId="urn:microsoft.com/office/officeart/2005/8/layout/hProcess11"/>
    <dgm:cxn modelId="{5F6235B3-C629-4351-B84F-EC593CF73020}" srcId="{357F6554-AADD-4597-882B-C7BEA229E9DD}" destId="{2C398503-A00C-406A-92DA-B43EDD57AAAF}" srcOrd="4" destOrd="0" parTransId="{CAC1E7A1-A1A0-4752-9177-2D3F2B749F83}" sibTransId="{BCF70B87-B06D-418E-9FD8-D4BD553864B6}"/>
    <dgm:cxn modelId="{7FACADB3-B2BD-4F6D-9010-7FD6659C8BFB}" type="presOf" srcId="{6B4DF0B0-DE87-4364-B6FB-3DEA8C66B06A}" destId="{A6241F7E-7B16-4AD2-A034-943F151321A2}" srcOrd="0" destOrd="0" presId="urn:microsoft.com/office/officeart/2005/8/layout/hProcess11"/>
    <dgm:cxn modelId="{E73DA9BC-E7FE-451D-B045-17D51C1F77D9}" type="presOf" srcId="{2C398503-A00C-406A-92DA-B43EDD57AAAF}" destId="{F9D12AFA-391D-4829-A96F-BD9EE8AEA7D0}" srcOrd="0" destOrd="0" presId="urn:microsoft.com/office/officeart/2005/8/layout/hProcess11"/>
    <dgm:cxn modelId="{D7EE80F7-3AD0-4BA9-B7C0-3C5CAAB34ED0}" type="presOf" srcId="{ABE5FC13-DCF9-42F6-9143-29ADBA5F8F8B}" destId="{D1AB395F-3B4B-4DCE-9B7C-A9D1C38B9415}" srcOrd="0" destOrd="0" presId="urn:microsoft.com/office/officeart/2005/8/layout/hProcess11"/>
    <dgm:cxn modelId="{56A99B45-878D-4770-A042-07133DECF39C}" type="presParOf" srcId="{BAF8079E-2135-4A75-8A7E-ECF649BF8DEF}" destId="{90D663F0-3D37-4E5C-8407-617E5CF34156}" srcOrd="0" destOrd="0" presId="urn:microsoft.com/office/officeart/2005/8/layout/hProcess11"/>
    <dgm:cxn modelId="{43A2F6EB-5998-46DC-8C8F-1CBEEFBC136D}" type="presParOf" srcId="{BAF8079E-2135-4A75-8A7E-ECF649BF8DEF}" destId="{7DD0344D-B53A-4223-901A-E9FAB0058A80}" srcOrd="1" destOrd="0" presId="urn:microsoft.com/office/officeart/2005/8/layout/hProcess11"/>
    <dgm:cxn modelId="{B0034268-193C-4634-92E3-CB2F48A44168}" type="presParOf" srcId="{7DD0344D-B53A-4223-901A-E9FAB0058A80}" destId="{E19DF950-991F-4503-9FAB-94F53A001AD5}" srcOrd="0" destOrd="0" presId="urn:microsoft.com/office/officeart/2005/8/layout/hProcess11"/>
    <dgm:cxn modelId="{5D61631C-7987-4332-86E4-8E1391FC397C}" type="presParOf" srcId="{E19DF950-991F-4503-9FAB-94F53A001AD5}" destId="{063BB71E-6CAA-4854-8468-316C3F5A9EC6}" srcOrd="0" destOrd="0" presId="urn:microsoft.com/office/officeart/2005/8/layout/hProcess11"/>
    <dgm:cxn modelId="{C9C7DE2B-7BE7-448A-8973-4E0689FD7CC8}" type="presParOf" srcId="{E19DF950-991F-4503-9FAB-94F53A001AD5}" destId="{01FDFD33-834A-493F-86BB-2B940798B7EC}" srcOrd="1" destOrd="0" presId="urn:microsoft.com/office/officeart/2005/8/layout/hProcess11"/>
    <dgm:cxn modelId="{4A99D1B5-B4D4-4E09-83F9-BC4586751487}" type="presParOf" srcId="{E19DF950-991F-4503-9FAB-94F53A001AD5}" destId="{03163694-BB8F-4A96-839C-31FE52315D62}" srcOrd="2" destOrd="0" presId="urn:microsoft.com/office/officeart/2005/8/layout/hProcess11"/>
    <dgm:cxn modelId="{7419D1EB-C4C2-401F-9770-8EE39F4ACEC0}" type="presParOf" srcId="{7DD0344D-B53A-4223-901A-E9FAB0058A80}" destId="{96465979-225E-4BA6-BCC4-CE1391ADCDD8}" srcOrd="1" destOrd="0" presId="urn:microsoft.com/office/officeart/2005/8/layout/hProcess11"/>
    <dgm:cxn modelId="{75DDDC86-C955-4FA9-A1D4-E0CF8B5A7891}" type="presParOf" srcId="{7DD0344D-B53A-4223-901A-E9FAB0058A80}" destId="{0D4B053F-500B-4CE1-AAB0-F48DD3ED7BFB}" srcOrd="2" destOrd="0" presId="urn:microsoft.com/office/officeart/2005/8/layout/hProcess11"/>
    <dgm:cxn modelId="{0F124587-947C-4589-9D51-C3818B114928}" type="presParOf" srcId="{0D4B053F-500B-4CE1-AAB0-F48DD3ED7BFB}" destId="{D1AB395F-3B4B-4DCE-9B7C-A9D1C38B9415}" srcOrd="0" destOrd="0" presId="urn:microsoft.com/office/officeart/2005/8/layout/hProcess11"/>
    <dgm:cxn modelId="{719030A9-6F67-4094-BCE9-E748D5E905B4}" type="presParOf" srcId="{0D4B053F-500B-4CE1-AAB0-F48DD3ED7BFB}" destId="{9FD492A8-D6E0-4FD7-A64D-84E7D81F3DAF}" srcOrd="1" destOrd="0" presId="urn:microsoft.com/office/officeart/2005/8/layout/hProcess11"/>
    <dgm:cxn modelId="{7A08E93E-F1FD-4983-9C17-2B52F941B04E}" type="presParOf" srcId="{0D4B053F-500B-4CE1-AAB0-F48DD3ED7BFB}" destId="{D42F049B-0B43-4268-A0EF-777F302439B3}" srcOrd="2" destOrd="0" presId="urn:microsoft.com/office/officeart/2005/8/layout/hProcess11"/>
    <dgm:cxn modelId="{229035D8-8141-4FAA-B501-6A54AAB6FE9F}" type="presParOf" srcId="{7DD0344D-B53A-4223-901A-E9FAB0058A80}" destId="{040C2F6F-7FF5-430E-AA26-F8EAB34F9F4B}" srcOrd="3" destOrd="0" presId="urn:microsoft.com/office/officeart/2005/8/layout/hProcess11"/>
    <dgm:cxn modelId="{A2037837-238C-4A34-9E46-64E979135131}" type="presParOf" srcId="{7DD0344D-B53A-4223-901A-E9FAB0058A80}" destId="{054F8F87-D62F-4764-B8C1-09FF1F8F512F}" srcOrd="4" destOrd="0" presId="urn:microsoft.com/office/officeart/2005/8/layout/hProcess11"/>
    <dgm:cxn modelId="{0E5BE5CC-2D33-4A2B-9743-943EA3B292A0}" type="presParOf" srcId="{054F8F87-D62F-4764-B8C1-09FF1F8F512F}" destId="{A6241F7E-7B16-4AD2-A034-943F151321A2}" srcOrd="0" destOrd="0" presId="urn:microsoft.com/office/officeart/2005/8/layout/hProcess11"/>
    <dgm:cxn modelId="{433AB40A-6AD0-422B-A56E-3821ADE89F68}" type="presParOf" srcId="{054F8F87-D62F-4764-B8C1-09FF1F8F512F}" destId="{5E80F621-B9FE-4FF5-B6EC-882FEF758A29}" srcOrd="1" destOrd="0" presId="urn:microsoft.com/office/officeart/2005/8/layout/hProcess11"/>
    <dgm:cxn modelId="{CD03EC7F-D678-43F9-B6C5-3DFFF012221A}" type="presParOf" srcId="{054F8F87-D62F-4764-B8C1-09FF1F8F512F}" destId="{3E73425A-41AA-4F7B-A09A-10FA19BAAB68}" srcOrd="2" destOrd="0" presId="urn:microsoft.com/office/officeart/2005/8/layout/hProcess11"/>
    <dgm:cxn modelId="{F22AB107-05B6-448E-AABF-076F51E05F39}" type="presParOf" srcId="{7DD0344D-B53A-4223-901A-E9FAB0058A80}" destId="{D2399CEB-D8CA-447C-BF23-DF30CF5F4DC8}" srcOrd="5" destOrd="0" presId="urn:microsoft.com/office/officeart/2005/8/layout/hProcess11"/>
    <dgm:cxn modelId="{B56421DD-B154-4F80-944B-CB4261B037F7}" type="presParOf" srcId="{7DD0344D-B53A-4223-901A-E9FAB0058A80}" destId="{5D19E9EE-23E3-4B91-AA3E-0B60D3B13702}" srcOrd="6" destOrd="0" presId="urn:microsoft.com/office/officeart/2005/8/layout/hProcess11"/>
    <dgm:cxn modelId="{2EEEE1E2-1125-4C49-954A-580A994C9732}" type="presParOf" srcId="{5D19E9EE-23E3-4B91-AA3E-0B60D3B13702}" destId="{AD115E29-A76F-498B-A04C-225D4285EAED}" srcOrd="0" destOrd="0" presId="urn:microsoft.com/office/officeart/2005/8/layout/hProcess11"/>
    <dgm:cxn modelId="{77901F7D-A802-4685-961E-92C4689C5A09}" type="presParOf" srcId="{5D19E9EE-23E3-4B91-AA3E-0B60D3B13702}" destId="{961E2078-A0B2-4270-AC3A-6980CA28D7FE}" srcOrd="1" destOrd="0" presId="urn:microsoft.com/office/officeart/2005/8/layout/hProcess11"/>
    <dgm:cxn modelId="{E1187DD4-55E2-476F-8D3E-52F0856DE8FF}" type="presParOf" srcId="{5D19E9EE-23E3-4B91-AA3E-0B60D3B13702}" destId="{8CA5BBDC-CA93-4C36-8CD7-3D78674AB063}" srcOrd="2" destOrd="0" presId="urn:microsoft.com/office/officeart/2005/8/layout/hProcess11"/>
    <dgm:cxn modelId="{E3C97B70-DF3A-4CEA-9FB4-00AF2C2DC3F0}" type="presParOf" srcId="{7DD0344D-B53A-4223-901A-E9FAB0058A80}" destId="{B70896D2-A0C9-4A94-8D4B-14BB51838199}" srcOrd="7" destOrd="0" presId="urn:microsoft.com/office/officeart/2005/8/layout/hProcess11"/>
    <dgm:cxn modelId="{AF17EFC5-BFE8-4A10-8658-1259F1ED30DA}" type="presParOf" srcId="{7DD0344D-B53A-4223-901A-E9FAB0058A80}" destId="{B5BCDBA1-70A4-40F1-B960-593DF2909CFA}" srcOrd="8" destOrd="0" presId="urn:microsoft.com/office/officeart/2005/8/layout/hProcess11"/>
    <dgm:cxn modelId="{CE95BA27-82C3-407C-ABD1-825D3DEDBAA4}" type="presParOf" srcId="{B5BCDBA1-70A4-40F1-B960-593DF2909CFA}" destId="{F9D12AFA-391D-4829-A96F-BD9EE8AEA7D0}" srcOrd="0" destOrd="0" presId="urn:microsoft.com/office/officeart/2005/8/layout/hProcess11"/>
    <dgm:cxn modelId="{FE8A5A4E-E6EC-46B8-A988-82C9E142C844}" type="presParOf" srcId="{B5BCDBA1-70A4-40F1-B960-593DF2909CFA}" destId="{5BE15872-072A-4124-B8B9-1C50C50C7C13}" srcOrd="1" destOrd="0" presId="urn:microsoft.com/office/officeart/2005/8/layout/hProcess11"/>
    <dgm:cxn modelId="{992C7276-386D-4698-B32B-1E03759A08CF}" type="presParOf" srcId="{B5BCDBA1-70A4-40F1-B960-593DF2909CFA}" destId="{D68E4E1C-4813-4F19-AABB-5960DE9ACD68}" srcOrd="2" destOrd="0" presId="urn:microsoft.com/office/officeart/2005/8/layout/hProcess11"/>
    <dgm:cxn modelId="{A245B312-17F8-488A-B818-028932F4877B}" type="presParOf" srcId="{7DD0344D-B53A-4223-901A-E9FAB0058A80}" destId="{484B1686-BC87-4358-BC8E-719E46419A87}" srcOrd="9" destOrd="0" presId="urn:microsoft.com/office/officeart/2005/8/layout/hProcess11"/>
    <dgm:cxn modelId="{8C271738-EC4D-4C69-81C2-783E5EF74038}" type="presParOf" srcId="{7DD0344D-B53A-4223-901A-E9FAB0058A80}" destId="{1B8260D9-F6F7-47C5-A4E3-5FDFA6C51D1B}" srcOrd="10" destOrd="0" presId="urn:microsoft.com/office/officeart/2005/8/layout/hProcess11"/>
    <dgm:cxn modelId="{8478274D-5E76-4A3E-AD98-70AF390E10ED}" type="presParOf" srcId="{1B8260D9-F6F7-47C5-A4E3-5FDFA6C51D1B}" destId="{A6DBAA14-F808-49A5-B8BB-0ADBF6225381}" srcOrd="0" destOrd="0" presId="urn:microsoft.com/office/officeart/2005/8/layout/hProcess11"/>
    <dgm:cxn modelId="{5F8A2179-7DAD-477A-A490-03A1AEDE2830}" type="presParOf" srcId="{1B8260D9-F6F7-47C5-A4E3-5FDFA6C51D1B}" destId="{63F3FFC4-E0EC-49EA-BDC1-17454EA54A01}" srcOrd="1" destOrd="0" presId="urn:microsoft.com/office/officeart/2005/8/layout/hProcess11"/>
    <dgm:cxn modelId="{E52490FF-D8C2-4A61-9A05-8191391FBE32}" type="presParOf" srcId="{1B8260D9-F6F7-47C5-A4E3-5FDFA6C51D1B}" destId="{CA223CFF-9801-498A-86E6-C8C6F71FBF7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663F0-3D37-4E5C-8407-617E5CF34156}">
      <dsp:nvSpPr>
        <dsp:cNvPr id="0" name=""/>
        <dsp:cNvSpPr/>
      </dsp:nvSpPr>
      <dsp:spPr>
        <a:xfrm>
          <a:off x="0" y="1101541"/>
          <a:ext cx="8630653" cy="146872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3BB71E-6CAA-4854-8468-316C3F5A9EC6}">
      <dsp:nvSpPr>
        <dsp:cNvPr id="0" name=""/>
        <dsp:cNvSpPr/>
      </dsp:nvSpPr>
      <dsp:spPr>
        <a:xfrm>
          <a:off x="2133" y="0"/>
          <a:ext cx="1242131" cy="14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Jan 2019 –Industry kick off of BMP’s</a:t>
          </a:r>
        </a:p>
      </dsp:txBody>
      <dsp:txXfrm>
        <a:off x="2133" y="0"/>
        <a:ext cx="1242131" cy="1468722"/>
      </dsp:txXfrm>
    </dsp:sp>
    <dsp:sp modelId="{01FDFD33-834A-493F-86BB-2B940798B7EC}">
      <dsp:nvSpPr>
        <dsp:cNvPr id="0" name=""/>
        <dsp:cNvSpPr/>
      </dsp:nvSpPr>
      <dsp:spPr>
        <a:xfrm>
          <a:off x="439608" y="1652312"/>
          <a:ext cx="367180" cy="367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AB395F-3B4B-4DCE-9B7C-A9D1C38B9415}">
      <dsp:nvSpPr>
        <dsp:cNvPr id="0" name=""/>
        <dsp:cNvSpPr/>
      </dsp:nvSpPr>
      <dsp:spPr>
        <a:xfrm>
          <a:off x="1306371" y="2203083"/>
          <a:ext cx="1242131" cy="14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Nov 2021 - Present- TFI Certification Task Force Launched; Meets 18 times</a:t>
          </a:r>
        </a:p>
      </dsp:txBody>
      <dsp:txXfrm>
        <a:off x="1306371" y="2203083"/>
        <a:ext cx="1242131" cy="1468722"/>
      </dsp:txXfrm>
    </dsp:sp>
    <dsp:sp modelId="{9FD492A8-D6E0-4FD7-A64D-84E7D81F3DAF}">
      <dsp:nvSpPr>
        <dsp:cNvPr id="0" name=""/>
        <dsp:cNvSpPr/>
      </dsp:nvSpPr>
      <dsp:spPr>
        <a:xfrm>
          <a:off x="1743846" y="1652312"/>
          <a:ext cx="367180" cy="367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241F7E-7B16-4AD2-A034-943F151321A2}">
      <dsp:nvSpPr>
        <dsp:cNvPr id="0" name=""/>
        <dsp:cNvSpPr/>
      </dsp:nvSpPr>
      <dsp:spPr>
        <a:xfrm>
          <a:off x="2610609" y="0"/>
          <a:ext cx="1242131" cy="14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Mar 2022 – Present: 7 full TFI member briefings and regular industry briefings</a:t>
          </a:r>
        </a:p>
      </dsp:txBody>
      <dsp:txXfrm>
        <a:off x="2610609" y="0"/>
        <a:ext cx="1242131" cy="1468722"/>
      </dsp:txXfrm>
    </dsp:sp>
    <dsp:sp modelId="{5E80F621-B9FE-4FF5-B6EC-882FEF758A29}">
      <dsp:nvSpPr>
        <dsp:cNvPr id="0" name=""/>
        <dsp:cNvSpPr/>
      </dsp:nvSpPr>
      <dsp:spPr>
        <a:xfrm>
          <a:off x="3048084" y="1652312"/>
          <a:ext cx="367180" cy="367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115E29-A76F-498B-A04C-225D4285EAED}">
      <dsp:nvSpPr>
        <dsp:cNvPr id="0" name=""/>
        <dsp:cNvSpPr/>
      </dsp:nvSpPr>
      <dsp:spPr>
        <a:xfrm>
          <a:off x="3914847" y="2203083"/>
          <a:ext cx="1242131" cy="14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July 2022 – Program publicly announced with Press Release and Intro. at </a:t>
          </a:r>
          <a:r>
            <a:rPr lang="en-US" sz="1200" b="1" kern="1200" dirty="0" err="1"/>
            <a:t>InfoAg</a:t>
          </a:r>
          <a:endParaRPr lang="en-US" sz="1200" b="1" kern="1200" dirty="0"/>
        </a:p>
      </dsp:txBody>
      <dsp:txXfrm>
        <a:off x="3914847" y="2203083"/>
        <a:ext cx="1242131" cy="1468722"/>
      </dsp:txXfrm>
    </dsp:sp>
    <dsp:sp modelId="{961E2078-A0B2-4270-AC3A-6980CA28D7FE}">
      <dsp:nvSpPr>
        <dsp:cNvPr id="0" name=""/>
        <dsp:cNvSpPr/>
      </dsp:nvSpPr>
      <dsp:spPr>
        <a:xfrm>
          <a:off x="4352322" y="1652312"/>
          <a:ext cx="367180" cy="367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D12AFA-391D-4829-A96F-BD9EE8AEA7D0}">
      <dsp:nvSpPr>
        <dsp:cNvPr id="0" name=""/>
        <dsp:cNvSpPr/>
      </dsp:nvSpPr>
      <dsp:spPr>
        <a:xfrm>
          <a:off x="5219085" y="0"/>
          <a:ext cx="1242131" cy="14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Nov 2022 – Full Program Reviewed by TFI </a:t>
          </a:r>
          <a:r>
            <a:rPr lang="en-US" sz="1200" b="1" kern="1200" dirty="0" err="1"/>
            <a:t>Biostimulant</a:t>
          </a:r>
          <a:r>
            <a:rPr lang="en-US" sz="1200" b="1" kern="1200" dirty="0"/>
            <a:t> Council</a:t>
          </a:r>
        </a:p>
      </dsp:txBody>
      <dsp:txXfrm>
        <a:off x="5219085" y="0"/>
        <a:ext cx="1242131" cy="1468722"/>
      </dsp:txXfrm>
    </dsp:sp>
    <dsp:sp modelId="{5BE15872-072A-4124-B8B9-1C50C50C7C13}">
      <dsp:nvSpPr>
        <dsp:cNvPr id="0" name=""/>
        <dsp:cNvSpPr/>
      </dsp:nvSpPr>
      <dsp:spPr>
        <a:xfrm>
          <a:off x="5656560" y="1652312"/>
          <a:ext cx="367180" cy="367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DBAA14-F808-49A5-B8BB-0ADBF6225381}">
      <dsp:nvSpPr>
        <dsp:cNvPr id="0" name=""/>
        <dsp:cNvSpPr/>
      </dsp:nvSpPr>
      <dsp:spPr>
        <a:xfrm>
          <a:off x="6523322" y="2203083"/>
          <a:ext cx="1242131" cy="146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June 2023 – </a:t>
          </a:r>
          <a:r>
            <a:rPr lang="en-US" sz="1200" b="1" kern="1200" dirty="0" err="1"/>
            <a:t>Biostimulant</a:t>
          </a:r>
          <a:r>
            <a:rPr lang="en-US" sz="1200" b="1" kern="1200" dirty="0"/>
            <a:t> Certification Program Launched</a:t>
          </a:r>
        </a:p>
      </dsp:txBody>
      <dsp:txXfrm>
        <a:off x="6523322" y="2203083"/>
        <a:ext cx="1242131" cy="1468722"/>
      </dsp:txXfrm>
    </dsp:sp>
    <dsp:sp modelId="{63F3FFC4-E0EC-49EA-BDC1-17454EA54A01}">
      <dsp:nvSpPr>
        <dsp:cNvPr id="0" name=""/>
        <dsp:cNvSpPr/>
      </dsp:nvSpPr>
      <dsp:spPr>
        <a:xfrm>
          <a:off x="6960798" y="1652312"/>
          <a:ext cx="367180" cy="367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2EACC-FBE0-4EE0-9B41-70A23ED1B95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F48146-307F-4AC5-9251-C319DAC87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1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AE876-8CCD-BB48-88AF-0AF3EA0A2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5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48146-307F-4AC5-9251-C319DAC87E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AE876-8CCD-BB48-88AF-0AF3EA0A26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r>
              <a:rPr lang="en-US" dirty="0"/>
              <a:t>JHG;</a:t>
            </a:r>
          </a:p>
          <a:p>
            <a:pPr defTabSz="949478">
              <a:defRPr/>
            </a:pPr>
            <a:endParaRPr lang="en-US" dirty="0"/>
          </a:p>
          <a:p>
            <a:pPr defTabSz="949478">
              <a:defRPr/>
            </a:pPr>
            <a:r>
              <a:rPr lang="en-US" dirty="0"/>
              <a:t>Put in published journey article</a:t>
            </a:r>
          </a:p>
          <a:p>
            <a:pPr defTabSz="949478">
              <a:defRPr/>
            </a:pPr>
            <a:r>
              <a:rPr lang="en-US" dirty="0"/>
              <a:t>Change #1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AE876-8CCD-BB48-88AF-0AF3EA0A26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8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Efficacy – does not guarantee product performance, shows methodology of experimentation </a:t>
            </a:r>
            <a:r>
              <a:rPr lang="en-US"/>
              <a:t>was conformant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9B036-32A7-46D0-9F51-8945CB3296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0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48146-307F-4AC5-9251-C319DAC87E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410-8449-4C11-9629-1CCB778B7812}" type="datetime1">
              <a:rPr lang="en-US" smtClean="0"/>
              <a:t>7/27/2023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71600" y="2466023"/>
            <a:ext cx="6400800" cy="0"/>
          </a:xfrm>
          <a:prstGeom prst="line">
            <a:avLst/>
          </a:prstGeom>
          <a:ln w="12700">
            <a:solidFill>
              <a:srgbClr val="EB9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262539"/>
            <a:ext cx="7772400" cy="1102519"/>
          </a:xfrm>
        </p:spPr>
        <p:txBody>
          <a:bodyPr/>
          <a:lstStyle>
            <a:lvl1pPr algn="ctr">
              <a:defRPr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257937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1373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371600" y="2450783"/>
            <a:ext cx="6400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FI-Logo-RGB_Full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022509"/>
            <a:ext cx="1823236" cy="8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47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60" y="1312079"/>
            <a:ext cx="374904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760" y="1791901"/>
            <a:ext cx="374904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312079"/>
            <a:ext cx="374904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1791901"/>
            <a:ext cx="374904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1B2C-4910-4DB2-8314-33ABE3022D73}" type="datetime1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tfi.org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" y="244079"/>
            <a:ext cx="421101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3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F130-9880-454F-BE83-DA1B2D8DE81B}" type="datetime1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tfi.org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" y="244079"/>
            <a:ext cx="421101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00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FA5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3254-7186-40F9-93DA-2539C5D1F0E1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262539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257937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371600" y="2450783"/>
            <a:ext cx="6400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FI-Logo-RGB_FullLogo-FullColor-WhiteTex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022509"/>
            <a:ext cx="1823236" cy="8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65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788194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1200151"/>
            <a:ext cx="781304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1F9C-34FF-4194-A3D2-2EB3CDB81019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A544"/>
                </a:solidFill>
              </a:defRPr>
            </a:lvl1pPr>
          </a:lstStyle>
          <a:p>
            <a:r>
              <a:rPr lang="en-US"/>
              <a:t>tfi.org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6" y="250947"/>
            <a:ext cx="420487" cy="47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923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60" y="1200151"/>
            <a:ext cx="37490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200151"/>
            <a:ext cx="37490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C21D-3554-4CAE-B22F-616AF77BC0EF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A544"/>
                </a:solidFill>
              </a:defRPr>
            </a:lvl1pPr>
          </a:lstStyle>
          <a:p>
            <a:r>
              <a:rPr lang="en-US"/>
              <a:t>tfi.org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6" y="250947"/>
            <a:ext cx="420487" cy="47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73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60" y="1312079"/>
            <a:ext cx="374904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760" y="1791901"/>
            <a:ext cx="374904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312079"/>
            <a:ext cx="374904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1791901"/>
            <a:ext cx="374904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8565-C706-4572-A517-936B48BE9EF5}" type="datetime1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A544"/>
                </a:solidFill>
              </a:defRPr>
            </a:lvl1pPr>
          </a:lstStyle>
          <a:p>
            <a:r>
              <a:rPr lang="en-US"/>
              <a:t>tfi.org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6" y="250947"/>
            <a:ext cx="420487" cy="47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3070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6772-B751-4844-805F-5C077F42E613}" type="datetime1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5FA544"/>
                </a:solidFill>
              </a:defRPr>
            </a:lvl1pPr>
          </a:lstStyle>
          <a:p>
            <a:r>
              <a:rPr lang="en-US"/>
              <a:t>tfi.org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6" y="250947"/>
            <a:ext cx="420487" cy="47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798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922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371600" y="2450591"/>
            <a:ext cx="64008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1" y="4022217"/>
            <a:ext cx="1823075" cy="8869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2782" y="1615201"/>
            <a:ext cx="27365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3037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27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788194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31373D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1200151"/>
            <a:ext cx="781304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30C1-39D3-4977-B6C2-E7FA91A76255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EB922A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" y="244079"/>
            <a:ext cx="420488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41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i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60" y="1200151"/>
            <a:ext cx="37490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200151"/>
            <a:ext cx="37490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94C-01AD-4CC0-8351-D6A3163864E5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tfi.org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" y="244079"/>
            <a:ext cx="420488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791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i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760" y="1312079"/>
            <a:ext cx="374904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760" y="1791901"/>
            <a:ext cx="374904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312079"/>
            <a:ext cx="374904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1791901"/>
            <a:ext cx="374904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6D03-3C68-463F-BA4F-95A628448BCA}" type="datetime1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tfi.org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" y="244079"/>
            <a:ext cx="420488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701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i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58-4522-458A-8C87-DA8B5A8E6121}" type="datetime1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tfi.org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" y="244079"/>
            <a:ext cx="420488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350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" y="244079"/>
            <a:ext cx="420488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052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9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2539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937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050B-1F99-4EF5-9904-3D47A84B3ED1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71600" y="2450783"/>
            <a:ext cx="6400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FI-Logo-RGB_FullLogo-FullColor-WhiteTex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022509"/>
            <a:ext cx="1823236" cy="8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16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788194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1200151"/>
            <a:ext cx="781304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600-8CE3-44E0-8D79-1519B7C67690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tfi.org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" y="244079"/>
            <a:ext cx="421101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293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1373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760" y="1200151"/>
            <a:ext cx="37490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200151"/>
            <a:ext cx="37490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CE43-8FE1-401B-8083-DD03FA594BE2}" type="datetime1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tfi.org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" y="244079"/>
            <a:ext cx="421101" cy="4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58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09F10753-1DE8-4A83-AFF7-0D44BDD411AE}" type="datetime1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EB922A"/>
                </a:solidFill>
                <a:latin typeface="Roboto Regular"/>
                <a:cs typeface="Roboto Regular"/>
              </a:defRPr>
            </a:lvl1pPr>
          </a:lstStyle>
          <a:p>
            <a:r>
              <a:rPr lang="en-US"/>
              <a:t>tfi.org</a:t>
            </a:r>
          </a:p>
        </p:txBody>
      </p:sp>
    </p:spTree>
    <p:extLst>
      <p:ext uri="{BB962C8B-B14F-4D97-AF65-F5344CB8AC3E}">
        <p14:creationId xmlns:p14="http://schemas.microsoft.com/office/powerpoint/2010/main" val="239600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49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  <p:sldLayoutId id="2147483660" r:id="rId16"/>
    <p:sldLayoutId id="214748367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31373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B922A"/>
        </a:buClr>
        <a:buFont typeface="Arial"/>
        <a:buChar char="•"/>
        <a:defRPr sz="2800" b="1" kern="1200">
          <a:solidFill>
            <a:srgbClr val="31373D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B922A"/>
        </a:buClr>
        <a:buSzPct val="100000"/>
        <a:buFont typeface="Lucida Grande"/>
        <a:buChar char="›"/>
        <a:defRPr sz="2400" kern="1200">
          <a:solidFill>
            <a:srgbClr val="31373D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6D554"/>
        </a:buClr>
        <a:buFont typeface="Arial"/>
        <a:buChar char="•"/>
        <a:defRPr sz="2400" i="0" kern="1200">
          <a:solidFill>
            <a:srgbClr val="31373D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6D554"/>
        </a:buClr>
        <a:buFont typeface="Lucida Grande"/>
        <a:buChar char="›"/>
        <a:defRPr sz="2000" kern="1200">
          <a:solidFill>
            <a:srgbClr val="31373D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5D3E8"/>
        </a:buClr>
        <a:buFont typeface="Arial"/>
        <a:buChar char="»"/>
        <a:defRPr sz="2000" kern="1200">
          <a:solidFill>
            <a:srgbClr val="31373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thomas@tfi.org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822D-2B53-0BE5-05FC-BFBD450E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777" y="1996474"/>
            <a:ext cx="3275701" cy="1265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75" dirty="0"/>
          </a:p>
          <a:p>
            <a:pPr marL="0" indent="0" algn="ctr">
              <a:buNone/>
            </a:pPr>
            <a:r>
              <a:rPr lang="en-US" dirty="0"/>
              <a:t>TFI </a:t>
            </a:r>
            <a:r>
              <a:rPr lang="en-US" dirty="0" err="1"/>
              <a:t>InfoAg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57EA8-53A5-540D-8D2F-A7AAFBA2B287}"/>
              </a:ext>
            </a:extLst>
          </p:cNvPr>
          <p:cNvSpPr txBox="1"/>
          <p:nvPr/>
        </p:nvSpPr>
        <p:spPr>
          <a:xfrm>
            <a:off x="5678245" y="3383931"/>
            <a:ext cx="21327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June 27, 2023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703CC2-CF4B-25B4-9203-D2F241942762}"/>
              </a:ext>
            </a:extLst>
          </p:cNvPr>
          <p:cNvSpPr txBox="1">
            <a:spLocks/>
          </p:cNvSpPr>
          <p:nvPr/>
        </p:nvSpPr>
        <p:spPr>
          <a:xfrm>
            <a:off x="1280813" y="3173696"/>
            <a:ext cx="3466624" cy="12651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75" dirty="0"/>
          </a:p>
          <a:p>
            <a:pPr marL="0" indent="0" algn="ctr">
              <a:buNone/>
            </a:pPr>
            <a:r>
              <a:rPr lang="en-US" sz="1500" dirty="0"/>
              <a:t>Ed Thomas</a:t>
            </a:r>
          </a:p>
          <a:p>
            <a:pPr marL="0" indent="0" algn="ctr">
              <a:buNone/>
            </a:pPr>
            <a:r>
              <a:rPr lang="en-US" sz="1500" dirty="0"/>
              <a:t>Vice-President, Government Affairs</a:t>
            </a:r>
          </a:p>
          <a:p>
            <a:pPr marL="0" indent="0">
              <a:buNone/>
            </a:pPr>
            <a:endParaRPr lang="en-US" sz="1425" dirty="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D9CA0CD4-25A4-F3D9-0D4C-AD27A100BA0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011" y="1333222"/>
            <a:ext cx="3882426" cy="18352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F350C5-76FB-6967-47DE-8E78263C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Biostimulant</a:t>
            </a:r>
            <a:r>
              <a:rPr lang="en-US" dirty="0"/>
              <a:t> </a:t>
            </a:r>
            <a:r>
              <a:rPr lang="en-US" dirty="0" err="1"/>
              <a:t>Certifcation</a:t>
            </a:r>
            <a:r>
              <a:rPr lang="en-US" dirty="0"/>
              <a:t> Program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E0D392-5F1D-71B3-916A-04FE4596159C}"/>
              </a:ext>
            </a:extLst>
          </p:cNvPr>
          <p:cNvCxnSpPr/>
          <p:nvPr/>
        </p:nvCxnSpPr>
        <p:spPr>
          <a:xfrm>
            <a:off x="1008993" y="994173"/>
            <a:ext cx="21598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9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3B8B09-01AA-DC98-17B4-3C222F2D2613}"/>
              </a:ext>
            </a:extLst>
          </p:cNvPr>
          <p:cNvSpPr txBox="1">
            <a:spLocks/>
          </p:cNvSpPr>
          <p:nvPr/>
        </p:nvSpPr>
        <p:spPr>
          <a:xfrm>
            <a:off x="801022" y="1766456"/>
            <a:ext cx="3490424" cy="3165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Experimental Design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Trials and Locations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Climate, Soils, and Cropping System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Experimental Design,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Replications, number of observations,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Control treatments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Statistical methods (ANOVA, T-tests, etc.)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Statistical Analysis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Descriptive Statistics (i.e. mean, standard error)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Statistical Tests employed (i.e. ANOVA, HSD Tests)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Results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Explanation of results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Proper display of results in tables, figures, and text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E06C541-5BA4-5D87-DD66-969C1B28290A}"/>
              </a:ext>
            </a:extLst>
          </p:cNvPr>
          <p:cNvSpPr txBox="1">
            <a:spLocks/>
          </p:cNvSpPr>
          <p:nvPr/>
        </p:nvSpPr>
        <p:spPr>
          <a:xfrm>
            <a:off x="801024" y="1151699"/>
            <a:ext cx="3490422" cy="614757"/>
          </a:xfrm>
          <a:prstGeom prst="rect">
            <a:avLst/>
          </a:prstGeom>
          <a:solidFill>
            <a:srgbClr val="8CD9EC"/>
          </a:solidFill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Research Report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FE28088-F6E6-4782-5ACB-9D569A6866F8}"/>
              </a:ext>
            </a:extLst>
          </p:cNvPr>
          <p:cNvSpPr txBox="1">
            <a:spLocks/>
          </p:cNvSpPr>
          <p:nvPr/>
        </p:nvSpPr>
        <p:spPr>
          <a:xfrm>
            <a:off x="5290706" y="1151699"/>
            <a:ext cx="3490422" cy="614757"/>
          </a:xfrm>
          <a:prstGeom prst="rect">
            <a:avLst/>
          </a:prstGeom>
          <a:solidFill>
            <a:srgbClr val="92D050"/>
          </a:solidFill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Literature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88CE02-153A-9744-60B6-6321A3BF62B5}"/>
              </a:ext>
            </a:extLst>
          </p:cNvPr>
          <p:cNvSpPr txBox="1">
            <a:spLocks/>
          </p:cNvSpPr>
          <p:nvPr/>
        </p:nvSpPr>
        <p:spPr>
          <a:xfrm>
            <a:off x="5290705" y="1766456"/>
            <a:ext cx="3490424" cy="3165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E49869-44DA-8958-3929-2360A22D3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3" t="7003" r="54619" b="26709"/>
          <a:stretch/>
        </p:blipFill>
        <p:spPr>
          <a:xfrm>
            <a:off x="5630645" y="1905379"/>
            <a:ext cx="2810545" cy="2887915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1C1333B-A926-A2F5-8587-098420A8B126}"/>
              </a:ext>
            </a:extLst>
          </p:cNvPr>
          <p:cNvSpPr txBox="1">
            <a:spLocks/>
          </p:cNvSpPr>
          <p:nvPr/>
        </p:nvSpPr>
        <p:spPr>
          <a:xfrm>
            <a:off x="4291446" y="2264372"/>
            <a:ext cx="999260" cy="614757"/>
          </a:xfrm>
          <a:prstGeom prst="rect">
            <a:avLst/>
          </a:prstGeom>
          <a:noFill/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09B292-1360-1C5F-8FEC-B01011E0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05979"/>
            <a:ext cx="7813040" cy="857250"/>
          </a:xfrm>
        </p:spPr>
        <p:txBody>
          <a:bodyPr>
            <a:noAutofit/>
          </a:bodyPr>
          <a:lstStyle/>
          <a:p>
            <a:r>
              <a:rPr lang="en-US" sz="3200" dirty="0"/>
              <a:t>Efficacy Workbook</a:t>
            </a:r>
          </a:p>
        </p:txBody>
      </p:sp>
    </p:spTree>
    <p:extLst>
      <p:ext uri="{BB962C8B-B14F-4D97-AF65-F5344CB8AC3E}">
        <p14:creationId xmlns:p14="http://schemas.microsoft.com/office/powerpoint/2010/main" val="99660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2666-015D-9B68-B253-4B0F4DB9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Asked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3C9825-4AB4-9B19-8A3E-E440835B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tfi.org</a:t>
            </a:r>
          </a:p>
        </p:txBody>
      </p:sp>
    </p:spTree>
    <p:extLst>
      <p:ext uri="{BB962C8B-B14F-4D97-AF65-F5344CB8AC3E}">
        <p14:creationId xmlns:p14="http://schemas.microsoft.com/office/powerpoint/2010/main" val="124162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E5F7-9E7E-704B-9CC1-A3F0AE65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05979"/>
            <a:ext cx="4984780" cy="78819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is the Certification Process?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7ABD7-EF8D-2AA9-BCA8-D5CE8EF2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7" y="1741563"/>
            <a:ext cx="8440654" cy="2587089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4406A3BE-654C-5E4A-69C6-41B11B9F40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9517" y="205979"/>
            <a:ext cx="1738489" cy="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F0574F-9AD4-5689-3C34-4F3F7FC1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322937"/>
            <a:ext cx="7813040" cy="94518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Management and Appeals Process?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874B7-35F2-BD19-E746-5EE3D0DB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" y="1414459"/>
            <a:ext cx="3943743" cy="267188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D72F0-3F89-8F83-8C78-9731E176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420" y="1616483"/>
            <a:ext cx="4918580" cy="2375856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1F68E195-D06A-004D-A253-CD0059CD1D6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1985" y="4086343"/>
            <a:ext cx="1738489" cy="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9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194D-E867-4704-8367-D9B79714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47" y="176285"/>
            <a:ext cx="6157270" cy="85725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Will be on the Certified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Biostimulant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Directory?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EB8F2EF-8B05-49DA-BDE0-BC1C49418DA6}"/>
              </a:ext>
            </a:extLst>
          </p:cNvPr>
          <p:cNvSpPr txBox="1">
            <a:spLocks/>
          </p:cNvSpPr>
          <p:nvPr/>
        </p:nvSpPr>
        <p:spPr>
          <a:xfrm>
            <a:off x="5216236" y="2736299"/>
            <a:ext cx="3470562" cy="857249"/>
          </a:xfrm>
          <a:prstGeom prst="rect">
            <a:avLst/>
          </a:prstGeom>
          <a:solidFill>
            <a:srgbClr val="8CD9EC"/>
          </a:solidFill>
        </p:spPr>
        <p:txBody>
          <a:bodyPr lIns="274320" tIns="91440" rIns="274320" bIns="9144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 Data Sheet (SDS)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FDB23D1-7D45-FB2D-7618-C046653CD76B}"/>
              </a:ext>
            </a:extLst>
          </p:cNvPr>
          <p:cNvSpPr txBox="1">
            <a:spLocks/>
          </p:cNvSpPr>
          <p:nvPr/>
        </p:nvSpPr>
        <p:spPr>
          <a:xfrm>
            <a:off x="5216238" y="3758096"/>
            <a:ext cx="3470562" cy="780494"/>
          </a:xfrm>
          <a:prstGeom prst="rect">
            <a:avLst/>
          </a:prstGeom>
          <a:solidFill>
            <a:srgbClr val="F79646"/>
          </a:solidFill>
          <a:ln w="57150">
            <a:noFill/>
          </a:ln>
        </p:spPr>
        <p:txBody>
          <a:bodyPr lIns="274320" tIns="91440" rIns="274320" bIns="9144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Composition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 Product Label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5B2CE9-E0FA-9593-5221-6614C868F4FD}"/>
              </a:ext>
            </a:extLst>
          </p:cNvPr>
          <p:cNvSpPr txBox="1">
            <a:spLocks/>
          </p:cNvSpPr>
          <p:nvPr/>
        </p:nvSpPr>
        <p:spPr>
          <a:xfrm>
            <a:off x="5216237" y="1251795"/>
            <a:ext cx="3470562" cy="1319956"/>
          </a:xfrm>
          <a:prstGeom prst="rect">
            <a:avLst/>
          </a:prstGeom>
          <a:solidFill>
            <a:srgbClr val="92D050"/>
          </a:solidFill>
        </p:spPr>
        <p:txBody>
          <a:bodyPr lIns="274320" tIns="91440" rIns="274320" bIns="9144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Efficacy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Label Claim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Efficacy workbook (full version or CBI redacted)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465F9-D03F-84B4-A545-5816B66C4FFC}"/>
              </a:ext>
            </a:extLst>
          </p:cNvPr>
          <p:cNvSpPr txBox="1">
            <a:spLocks/>
          </p:cNvSpPr>
          <p:nvPr/>
        </p:nvSpPr>
        <p:spPr>
          <a:xfrm>
            <a:off x="873759" y="1251794"/>
            <a:ext cx="4141585" cy="32867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General Information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bg1"/>
                </a:solidFill>
              </a:rPr>
              <a:t>Company Name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bg1"/>
                </a:solidFill>
              </a:rPr>
              <a:t>Company Website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bg1"/>
                </a:solidFill>
              </a:rPr>
              <a:t>Product Name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bg1"/>
                </a:solidFill>
              </a:rPr>
              <a:t>Product Category (reference standard)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bg1"/>
                </a:solidFill>
              </a:rPr>
              <a:t>Sales contact name, email, &amp; phone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bg1"/>
                </a:solidFill>
              </a:rPr>
              <a:t>Certification ID Number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96731D7D-F1C9-5C15-A35B-52A43E4F4D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1517" y="182357"/>
            <a:ext cx="1738489" cy="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7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FEFB-12D6-6ED6-96EA-9DBA6254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Cost?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0D1995B4-CE0E-1CDD-5FEA-87C547A47A6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311" y="231205"/>
            <a:ext cx="1738489" cy="85117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05AE609-42C8-86BD-3455-FD80E688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CCEA9A3-F4F0-D2C8-7BAC-FF7B5D7C4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08181"/>
              </p:ext>
            </p:extLst>
          </p:nvPr>
        </p:nvGraphicFramePr>
        <p:xfrm>
          <a:off x="1281023" y="1200152"/>
          <a:ext cx="6581954" cy="343717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80558">
                  <a:extLst>
                    <a:ext uri="{9D8B030D-6E8A-4147-A177-3AD203B41FA5}">
                      <a16:colId xmlns:a16="http://schemas.microsoft.com/office/drawing/2014/main" val="1273089898"/>
                    </a:ext>
                  </a:extLst>
                </a:gridCol>
                <a:gridCol w="1456056">
                  <a:extLst>
                    <a:ext uri="{9D8B030D-6E8A-4147-A177-3AD203B41FA5}">
                      <a16:colId xmlns:a16="http://schemas.microsoft.com/office/drawing/2014/main" val="2688847460"/>
                    </a:ext>
                  </a:extLst>
                </a:gridCol>
                <a:gridCol w="1491545">
                  <a:extLst>
                    <a:ext uri="{9D8B030D-6E8A-4147-A177-3AD203B41FA5}">
                      <a16:colId xmlns:a16="http://schemas.microsoft.com/office/drawing/2014/main" val="2890072878"/>
                    </a:ext>
                  </a:extLst>
                </a:gridCol>
                <a:gridCol w="1753795">
                  <a:extLst>
                    <a:ext uri="{9D8B030D-6E8A-4147-A177-3AD203B41FA5}">
                      <a16:colId xmlns:a16="http://schemas.microsoft.com/office/drawing/2014/main" val="477145282"/>
                    </a:ext>
                  </a:extLst>
                </a:gridCol>
              </a:tblGrid>
              <a:tr h="1718589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Initial Review Fee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2 Year Renewal Fee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Average Annual Cost (6 Years)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374804"/>
                  </a:ext>
                </a:extLst>
              </a:tr>
              <a:tr h="17185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  <a:latin typeface="+mj-lt"/>
                        </a:rPr>
                        <a:t>Certified Biostimulant Program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$1,800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$750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$550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736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FF60-90B0-5729-BF09-8DB21B36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75648"/>
            <a:ext cx="7813040" cy="788194"/>
          </a:xfrm>
        </p:spPr>
        <p:txBody>
          <a:bodyPr/>
          <a:lstStyle/>
          <a:p>
            <a:r>
              <a:rPr lang="en-US"/>
              <a:t>Survey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2C7F-1C86-6278-39E0-CEA87246D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60" y="1171185"/>
            <a:ext cx="7813040" cy="1549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survey was created in January 2023 and distributed to </a:t>
            </a:r>
            <a:r>
              <a:rPr lang="en-US" sz="1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biostimulant</a:t>
            </a:r>
            <a:r>
              <a:rPr lang="en-US" sz="1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</a:t>
            </a:r>
            <a:endParaRPr lang="en-US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Participating Companies: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F0909D-0579-7A4B-2B09-5C413A8C1838}"/>
              </a:ext>
            </a:extLst>
          </p:cNvPr>
          <p:cNvSpPr txBox="1">
            <a:spLocks/>
          </p:cNvSpPr>
          <p:nvPr/>
        </p:nvSpPr>
        <p:spPr>
          <a:xfrm>
            <a:off x="814843" y="1837163"/>
            <a:ext cx="7813040" cy="1265297"/>
          </a:xfrm>
          <a:prstGeom prst="rect">
            <a:avLst/>
          </a:prstGeom>
        </p:spPr>
        <p:txBody>
          <a:bodyPr vert="horz" lIns="91440" tIns="45720" rIns="91440" bIns="45720" numCol="3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3Bar Biologics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Acadian Plant Health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ADM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Advanced Nutrients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Ag Infusion Intl. LLC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AgroSpheres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, Inc.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AgXplore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International, LLC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American Infrastructure Holdings LLC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Bioline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Corporation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Danstar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Ferment AG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EVOIA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FBSciences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Glogens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Haifa North America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He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Indigo Ag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Lebanon Seaboard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Marco NPK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NewLeaf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Symbiotics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Redox Bio-Nutrients, LLC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Scotts Miracle-Gro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Synsus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Verdesian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Wilbur-Ellis Company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Yara</a:t>
            </a:r>
            <a:r>
              <a:rPr lang="en-US" sz="1400" dirty="0"/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884D2DCA-A730-87F5-2219-24BB69F3A4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5964" y="212664"/>
            <a:ext cx="1738489" cy="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5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6F68-CAD0-3761-3ACE-4337062F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05979"/>
            <a:ext cx="4946869" cy="788194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 Participants </a:t>
            </a:r>
            <a:r>
              <a:rPr lang="en-US" sz="3100" b="0" dirty="0"/>
              <a:t>27 participants</a:t>
            </a:r>
            <a:endParaRPr lang="en-US" b="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EC506A7-415C-FE72-0D71-FD8AE179A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881237"/>
              </p:ext>
            </p:extLst>
          </p:nvPr>
        </p:nvGraphicFramePr>
        <p:xfrm>
          <a:off x="724269" y="1242680"/>
          <a:ext cx="3698875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9957AF-96C0-072F-FF6A-4BCD42B0FCEE}"/>
              </a:ext>
            </a:extLst>
          </p:cNvPr>
          <p:cNvSpPr txBox="1"/>
          <p:nvPr/>
        </p:nvSpPr>
        <p:spPr>
          <a:xfrm>
            <a:off x="949842" y="4387702"/>
            <a:ext cx="30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/>
              <a:t>*Other either President/CEO/Executive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FBC5D5-B992-4FFC-BB6F-7150AA45F4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72441"/>
              </p:ext>
            </p:extLst>
          </p:nvPr>
        </p:nvGraphicFramePr>
        <p:xfrm>
          <a:off x="4175052" y="1242680"/>
          <a:ext cx="4430232" cy="359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E1DEF44-E7C4-FA5B-C251-ADD1313E5F51}"/>
              </a:ext>
            </a:extLst>
          </p:cNvPr>
          <p:cNvSpPr txBox="1"/>
          <p:nvPr/>
        </p:nvSpPr>
        <p:spPr>
          <a:xfrm>
            <a:off x="5007935" y="4475856"/>
            <a:ext cx="301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/>
              <a:t>67% or respondents believe they will likely participate in the program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64BB78-B0EA-2ED7-258B-279D39AC4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082360"/>
              </p:ext>
            </p:extLst>
          </p:nvPr>
        </p:nvGraphicFramePr>
        <p:xfrm>
          <a:off x="9293893" y="1242680"/>
          <a:ext cx="4434840" cy="360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object 2">
            <a:extLst>
              <a:ext uri="{FF2B5EF4-FFF2-40B4-BE49-F238E27FC236}">
                <a16:creationId xmlns:a16="http://schemas.microsoft.com/office/drawing/2014/main" id="{6316BCCE-A6FC-FFE0-85D2-CF65BDD3744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8759" y="142995"/>
            <a:ext cx="1738489" cy="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438933" y="806612"/>
            <a:ext cx="2052399" cy="1235434"/>
          </a:xfrm>
          <a:prstGeom prst="rect">
            <a:avLst/>
          </a:prstGeom>
        </p:spPr>
        <p:txBody>
          <a:bodyPr vert="horz" wrap="square" lIns="0" tIns="11906" rIns="0" bIns="0" rtlCol="0" anchor="ctr">
            <a:spAutoFit/>
          </a:bodyPr>
          <a:lstStyle/>
          <a:p>
            <a:pPr marL="9525" algn="ctr">
              <a:spcBef>
                <a:spcPts val="94"/>
              </a:spcBef>
            </a:pPr>
            <a:r>
              <a:rPr sz="3975" b="1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3975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75" b="1" spc="-41" dirty="0">
                <a:solidFill>
                  <a:srgbClr val="FFFFFF"/>
                </a:solidFill>
                <a:latin typeface="Arial"/>
                <a:cs typeface="Arial"/>
              </a:rPr>
              <a:t>You!</a:t>
            </a:r>
            <a:endParaRPr sz="397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661" y="2528505"/>
            <a:ext cx="2563178" cy="109796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-953" algn="ctr">
              <a:lnSpc>
                <a:spcPct val="120800"/>
              </a:lnSpc>
              <a:spcBef>
                <a:spcPts val="71"/>
              </a:spcBef>
            </a:pPr>
            <a:r>
              <a:rPr lang="en-US" sz="1988" b="1" dirty="0">
                <a:solidFill>
                  <a:srgbClr val="FFFFFF"/>
                </a:solidFill>
                <a:latin typeface="Arial"/>
                <a:cs typeface="Arial"/>
              </a:rPr>
              <a:t>Ed Thomas</a:t>
            </a:r>
            <a:r>
              <a:rPr sz="1988" b="1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988" b="1" u="sng" spc="-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ethomas</a:t>
            </a:r>
            <a:r>
              <a:rPr sz="1988" b="1" u="sng" spc="-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@tfi.org</a:t>
            </a:r>
            <a:endParaRPr lang="en-US" sz="1988" b="1" u="sng" spc="-8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9525" marR="3810" indent="-953" algn="ctr">
              <a:lnSpc>
                <a:spcPct val="120800"/>
              </a:lnSpc>
              <a:spcBef>
                <a:spcPts val="71"/>
              </a:spcBef>
            </a:pPr>
            <a:endParaRPr sz="1988" dirty="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7280582-3B27-91F7-984B-EDD7ED7B7D52}"/>
              </a:ext>
            </a:extLst>
          </p:cNvPr>
          <p:cNvSpPr txBox="1"/>
          <p:nvPr/>
        </p:nvSpPr>
        <p:spPr>
          <a:xfrm>
            <a:off x="3341051" y="3262569"/>
            <a:ext cx="2563178" cy="72779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-953" algn="ctr">
              <a:lnSpc>
                <a:spcPct val="120800"/>
              </a:lnSpc>
              <a:spcBef>
                <a:spcPts val="71"/>
              </a:spcBef>
            </a:pPr>
            <a:r>
              <a:rPr lang="en-US" sz="1988" b="1" dirty="0">
                <a:solidFill>
                  <a:srgbClr val="FFFFFF"/>
                </a:solidFill>
                <a:latin typeface="Arial"/>
                <a:cs typeface="Arial"/>
              </a:rPr>
              <a:t>202-515-2714</a:t>
            </a:r>
            <a:endParaRPr lang="en-US" sz="1988" b="1" u="sng" spc="-8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9525" marR="3810" indent="-953" algn="ctr">
              <a:lnSpc>
                <a:spcPct val="120800"/>
              </a:lnSpc>
              <a:spcBef>
                <a:spcPts val="71"/>
              </a:spcBef>
            </a:pPr>
            <a:endParaRPr sz="198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FF60-90B0-5729-BF09-8DB21B36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75648"/>
            <a:ext cx="7813040" cy="788194"/>
          </a:xfrm>
        </p:spPr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2C7F-1C86-6278-39E0-CEA87246D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60" y="1324939"/>
            <a:ext cx="7813040" cy="35429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"Certified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Biostimulant</a:t>
            </a: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program was developed by industry and is an industry-driven program: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Intended to demonstrate that a product meets recognized conformance standards for efficacy, safety, and composition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certify product efficacy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</a:t>
            </a:r>
            <a:r>
              <a:rPr lang="en-US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that efficacy research testing methods have been conducted in accordance with the conformance standards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4ACA1675-3091-284B-70BE-DAEB158339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6061" y="212664"/>
            <a:ext cx="1738489" cy="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3E61-0816-0BA2-6E75-25E2B610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Benefits of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290B-5AA8-0B85-8E10-B075EFE00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 demonstrate conformance with fair and equitable voluntary standards to demonstrate products meet efficacy research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testing methods,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composition, and safety attributes;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Streamlines state regulatory review process which will improve efficiencies for the path to market and decrease time for final market/registration approval;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Enables ag retailers to assess products more confidently for shelf space, assists in the selection of products for investing in further independent field trials, and ultimately grower recommendation;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 single uniform application for use by all 50 state registration programs (several states may require additional information that will be included in later updates to the web portal, as appropriate);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retail and grower confidence in product compliance with an industry program seal (e.g. Adjuvant Certification, etc.)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9638D-5D97-8F58-FAE5-31164F10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tfi.org</a:t>
            </a:r>
          </a:p>
        </p:txBody>
      </p:sp>
    </p:spTree>
    <p:extLst>
      <p:ext uri="{BB962C8B-B14F-4D97-AF65-F5344CB8AC3E}">
        <p14:creationId xmlns:p14="http://schemas.microsoft.com/office/powerpoint/2010/main" val="229097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991" y="2042668"/>
            <a:ext cx="5975759" cy="2873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3935" y="1674028"/>
            <a:ext cx="843724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i="1" dirty="0">
                <a:latin typeface="Calibri"/>
                <a:cs typeface="Calibri"/>
              </a:rPr>
              <a:t>(ONLY</a:t>
            </a:r>
            <a:r>
              <a:rPr sz="1350" i="1" spc="-11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if</a:t>
            </a:r>
            <a:r>
              <a:rPr sz="1350" i="1" spc="-15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answered</a:t>
            </a:r>
            <a:r>
              <a:rPr sz="1350" i="1" spc="-19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NO</a:t>
            </a:r>
            <a:r>
              <a:rPr sz="1350" i="1" spc="-19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in</a:t>
            </a:r>
            <a:r>
              <a:rPr sz="1350" i="1" spc="-19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Used</a:t>
            </a:r>
            <a:r>
              <a:rPr sz="1350" i="1" spc="-23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Biological</a:t>
            </a:r>
            <a:r>
              <a:rPr sz="1350" i="1" spc="-4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in</a:t>
            </a:r>
            <a:r>
              <a:rPr sz="1350" i="1" spc="-19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the</a:t>
            </a:r>
            <a:r>
              <a:rPr sz="1350" i="1" spc="-15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Past)</a:t>
            </a:r>
            <a:r>
              <a:rPr sz="1350" i="1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Why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have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you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chosen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not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use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any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these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product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types?</a:t>
            </a:r>
            <a:r>
              <a:rPr sz="1350" spc="266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N=270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00075"/>
            <a:ext cx="257175" cy="822008"/>
          </a:xfrm>
          <a:custGeom>
            <a:avLst/>
            <a:gdLst/>
            <a:ahLst/>
            <a:cxnLst/>
            <a:rect l="l" t="t" r="r" b="b"/>
            <a:pathLst>
              <a:path w="342900" h="1096010">
                <a:moveTo>
                  <a:pt x="342900" y="0"/>
                </a:moveTo>
                <a:lnTo>
                  <a:pt x="0" y="0"/>
                </a:lnTo>
                <a:lnTo>
                  <a:pt x="0" y="1095755"/>
                </a:lnTo>
                <a:lnTo>
                  <a:pt x="342900" y="1095755"/>
                </a:lnTo>
                <a:lnTo>
                  <a:pt x="342900" y="0"/>
                </a:lnTo>
                <a:close/>
              </a:path>
            </a:pathLst>
          </a:custGeom>
          <a:solidFill>
            <a:srgbClr val="F4752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4649" y="4416725"/>
            <a:ext cx="1886531" cy="61019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697087" y="4844034"/>
            <a:ext cx="0" cy="15620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41"/>
                </a:lnTo>
              </a:path>
            </a:pathLst>
          </a:custGeom>
          <a:ln w="12700">
            <a:solidFill>
              <a:srgbClr val="EC7C2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7257" y="955609"/>
            <a:ext cx="8377039" cy="932948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Producers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2000" spc="-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sz="2000" spc="-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20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biologicals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sz="2000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proven,</a:t>
            </a:r>
            <a:r>
              <a:rPr lang="en-US" sz="20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spc="-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0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en-US" sz="2000" spc="-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0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0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8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br>
              <a:rPr lang="en-US" sz="2000" dirty="0">
                <a:latin typeface="Calibri"/>
                <a:cs typeface="Calibri"/>
              </a:rPr>
            </a:br>
            <a:endParaRPr sz="2000" spc="-15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087DEA-EDD2-2869-B62A-A412A3603B09}"/>
              </a:ext>
            </a:extLst>
          </p:cNvPr>
          <p:cNvSpPr txBox="1">
            <a:spLocks/>
          </p:cNvSpPr>
          <p:nvPr/>
        </p:nvSpPr>
        <p:spPr>
          <a:xfrm>
            <a:off x="575310" y="103293"/>
            <a:ext cx="7813040" cy="788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1373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Grower Benefits of Certification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4AB550-1612-9233-4848-B99ED0B4371D}"/>
              </a:ext>
            </a:extLst>
          </p:cNvPr>
          <p:cNvCxnSpPr/>
          <p:nvPr/>
        </p:nvCxnSpPr>
        <p:spPr>
          <a:xfrm>
            <a:off x="711200" y="819150"/>
            <a:ext cx="26035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96D-3395-B902-A6EB-76752EE1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88" y="256429"/>
            <a:ext cx="7813040" cy="788194"/>
          </a:xfrm>
        </p:spPr>
        <p:txBody>
          <a:bodyPr anchor="ctr">
            <a:normAutofit/>
          </a:bodyPr>
          <a:lstStyle/>
          <a:p>
            <a:r>
              <a:rPr lang="en-US" dirty="0"/>
              <a:t>Certification Program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7970-AD36-017B-57C1-BD9318B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/>
              <a:t>tfi.org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9BE637-0451-9DA2-9E32-5950C6CE4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007485"/>
              </p:ext>
            </p:extLst>
          </p:nvPr>
        </p:nvGraphicFramePr>
        <p:xfrm>
          <a:off x="457200" y="922421"/>
          <a:ext cx="8630653" cy="36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ject 2">
            <a:extLst>
              <a:ext uri="{FF2B5EF4-FFF2-40B4-BE49-F238E27FC236}">
                <a16:creationId xmlns:a16="http://schemas.microsoft.com/office/drawing/2014/main" id="{C78C1C0F-255B-A180-D81F-7FE3B75A4DD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1835" y="4189929"/>
            <a:ext cx="1738489" cy="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8936-5C27-8847-9412-F625E0C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79154"/>
            <a:ext cx="7813040" cy="857250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 err="1"/>
              <a:t>Biostimulant</a:t>
            </a:r>
            <a:r>
              <a:rPr lang="en-US" sz="3100" dirty="0"/>
              <a:t> Certification Task Force Roster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D225814-1D24-ABC8-C0D6-E302AAEB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tfi.org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81ACAD-A236-20CF-74AC-0278A7842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23102"/>
              </p:ext>
            </p:extLst>
          </p:nvPr>
        </p:nvGraphicFramePr>
        <p:xfrm>
          <a:off x="1896712" y="821486"/>
          <a:ext cx="5767135" cy="4104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188">
                  <a:extLst>
                    <a:ext uri="{9D8B030D-6E8A-4147-A177-3AD203B41FA5}">
                      <a16:colId xmlns:a16="http://schemas.microsoft.com/office/drawing/2014/main" val="3087861344"/>
                    </a:ext>
                  </a:extLst>
                </a:gridCol>
                <a:gridCol w="2120264">
                  <a:extLst>
                    <a:ext uri="{9D8B030D-6E8A-4147-A177-3AD203B41FA5}">
                      <a16:colId xmlns:a16="http://schemas.microsoft.com/office/drawing/2014/main" val="3837973613"/>
                    </a:ext>
                  </a:extLst>
                </a:gridCol>
                <a:gridCol w="1644683">
                  <a:extLst>
                    <a:ext uri="{9D8B030D-6E8A-4147-A177-3AD203B41FA5}">
                      <a16:colId xmlns:a16="http://schemas.microsoft.com/office/drawing/2014/main" val="1816407757"/>
                    </a:ext>
                  </a:extLst>
                </a:gridCol>
              </a:tblGrid>
              <a:tr h="199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Company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Class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3339739700"/>
                  </a:ext>
                </a:extLst>
              </a:tr>
              <a:tr h="35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Kuide Kin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Verdesian Life Sciences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Manufacturer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238206472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Eda Reinot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Indigo Ag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Manufacturer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2782264000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Lyndon Smith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HUMA (</a:t>
                      </a:r>
                      <a:r>
                        <a:rPr lang="en-US" sz="1600" u="none" strike="noStrike" dirty="0" err="1">
                          <a:effectLst/>
                        </a:rPr>
                        <a:t>BioHumaNetics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Manufacturer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2301931573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Chloe Tullock</a:t>
                      </a: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New Leaf Symbiotic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Manufacturer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2503866217"/>
                  </a:ext>
                </a:extLst>
              </a:tr>
              <a:tr h="35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Carl </a:t>
                      </a:r>
                      <a:r>
                        <a:rPr lang="en-US" sz="1600" u="none" strike="noStrike" dirty="0" err="1">
                          <a:effectLst/>
                        </a:rPr>
                        <a:t>Bruice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Wilbur-Ellis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Retailer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445215784"/>
                  </a:ext>
                </a:extLst>
              </a:tr>
              <a:tr h="35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Doug Spaunhorst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MFA Incorporated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Retailer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3281832262"/>
                  </a:ext>
                </a:extLst>
              </a:tr>
              <a:tr h="35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Hugh Rodrigues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Thorton</a:t>
                      </a:r>
                      <a:r>
                        <a:rPr lang="en-US" sz="1600" u="none" strike="noStrike" dirty="0">
                          <a:effectLst/>
                        </a:rPr>
                        <a:t> Laboratories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Laboratory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2594410160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Upendra Singh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International Fertilizer Development Center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Laboratory/Trials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226082157"/>
                  </a:ext>
                </a:extLst>
              </a:tr>
              <a:tr h="466000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Mark LeBlanc (Advisor)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AAPFCO, Indiana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State Regulator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256214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29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106A1E-B9B4-7C57-2D5B-03E25B8E9E58}"/>
              </a:ext>
            </a:extLst>
          </p:cNvPr>
          <p:cNvSpPr txBox="1"/>
          <p:nvPr/>
        </p:nvSpPr>
        <p:spPr>
          <a:xfrm>
            <a:off x="1906066" y="2881844"/>
            <a:ext cx="30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Attachment 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BA1AC-9D33-F250-38CE-77AEB532BD9E}"/>
              </a:ext>
            </a:extLst>
          </p:cNvPr>
          <p:cNvSpPr txBox="1"/>
          <p:nvPr/>
        </p:nvSpPr>
        <p:spPr>
          <a:xfrm>
            <a:off x="640747" y="231523"/>
            <a:ext cx="42351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“Certified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Biostimulant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” Program Content: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Completed “Certified </a:t>
            </a:r>
            <a:r>
              <a:rPr lang="en-US" dirty="0" err="1"/>
              <a:t>Biostimulant</a:t>
            </a:r>
            <a:r>
              <a:rPr lang="en-US" dirty="0"/>
              <a:t>” Application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Program References and Attachments:</a:t>
            </a:r>
          </a:p>
          <a:p>
            <a:pPr marL="344488" indent="-344488">
              <a:buFont typeface="+mj-lt"/>
              <a:buAutoNum type="romanLcPeriod"/>
            </a:pPr>
            <a:r>
              <a:rPr lang="en-US" dirty="0"/>
              <a:t>U.S. </a:t>
            </a:r>
            <a:r>
              <a:rPr lang="en-US" dirty="0" err="1"/>
              <a:t>Biostim</a:t>
            </a:r>
            <a:r>
              <a:rPr lang="en-US" dirty="0"/>
              <a:t> Guidelines for Efficacy, Composition and Safety</a:t>
            </a:r>
          </a:p>
          <a:p>
            <a:pPr marL="342900" indent="-342900">
              <a:buFont typeface="+mj-lt"/>
              <a:buAutoNum type="romanLcPeriod"/>
            </a:pPr>
            <a:r>
              <a:rPr lang="en-US" dirty="0"/>
              <a:t>Efficacy Workbook</a:t>
            </a:r>
          </a:p>
          <a:p>
            <a:pPr marL="342900" indent="-342900">
              <a:buFont typeface="+mj-lt"/>
              <a:buAutoNum type="romanLcPeriod"/>
            </a:pPr>
            <a:r>
              <a:rPr lang="en-US" dirty="0"/>
              <a:t>Product conformance lab testing</a:t>
            </a:r>
          </a:p>
          <a:p>
            <a:pPr marL="342900" indent="-342900">
              <a:buFont typeface="+mj-lt"/>
              <a:buAutoNum type="romanLcPeriod"/>
            </a:pPr>
            <a:r>
              <a:rPr lang="en-US" dirty="0"/>
              <a:t>Guidelines to support product composition</a:t>
            </a:r>
          </a:p>
          <a:p>
            <a:pPr marL="342900" indent="-342900">
              <a:buFont typeface="+mj-lt"/>
              <a:buAutoNum type="romanLcPeriod"/>
            </a:pPr>
            <a:r>
              <a:rPr lang="en-US" dirty="0"/>
              <a:t>Safety conformance guidance</a:t>
            </a:r>
          </a:p>
          <a:p>
            <a:pPr marL="342900" indent="-342900">
              <a:buFont typeface="+mj-lt"/>
              <a:buAutoNum type="romanLcPeriod"/>
            </a:pPr>
            <a:r>
              <a:rPr lang="en-US" dirty="0"/>
              <a:t>Sample guidance statements of conformance</a:t>
            </a:r>
          </a:p>
          <a:p>
            <a:pPr marL="342900" indent="-342900">
              <a:buFont typeface="+mj-lt"/>
              <a:buAutoNum type="romanLcPeriod"/>
            </a:pPr>
            <a:r>
              <a:rPr lang="en-US" dirty="0"/>
              <a:t>Label Examples</a:t>
            </a:r>
          </a:p>
          <a:p>
            <a:pPr marL="342900" indent="-342900">
              <a:buFont typeface="+mj-lt"/>
              <a:buAutoNum type="romanLcPeriod"/>
            </a:pPr>
            <a:endParaRPr lang="en-US" dirty="0"/>
          </a:p>
          <a:p>
            <a:pPr marL="342900" indent="-342900">
              <a:buFont typeface="+mj-lt"/>
              <a:buAutoNum type="romanL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3A0CF-FEAE-D01C-4A09-1A05004C8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764" y="124070"/>
            <a:ext cx="3682489" cy="4423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2BD3F-30C3-7027-A31C-33927AEE7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512" y="1216742"/>
            <a:ext cx="3682488" cy="45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194D-E867-4704-8367-D9B79714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Our Solution to the “efficacy” issue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3B8B09-01AA-DC98-17B4-3C222F2D2613}"/>
              </a:ext>
            </a:extLst>
          </p:cNvPr>
          <p:cNvSpPr txBox="1">
            <a:spLocks/>
          </p:cNvSpPr>
          <p:nvPr/>
        </p:nvSpPr>
        <p:spPr>
          <a:xfrm>
            <a:off x="873760" y="1899094"/>
            <a:ext cx="7813040" cy="2520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 marL="400050" indent="-40005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romanU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Utilize the current recommendations to create a checklist approach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Developed by a body of industry scientists: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United States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Biostimulant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 Industry Recommendations to Assess the Efficacy, Composition, and Safety of Plant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Biostimulant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 Products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Includes the key components for quality research and proper experimental set up</a:t>
            </a:r>
          </a:p>
          <a:p>
            <a:pPr marL="457189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romanU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Leave the judgement &amp; subjectivity of “efficacy” to state regulators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Regulators have the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expertise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 in research methods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romanUcPeriod"/>
            </a:pPr>
            <a:endParaRPr lang="en-US" sz="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AutoNum type="arabicParenR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2295D7C-52B6-3A2D-04F4-B64BC92640F6}"/>
              </a:ext>
            </a:extLst>
          </p:cNvPr>
          <p:cNvSpPr txBox="1">
            <a:spLocks/>
          </p:cNvSpPr>
          <p:nvPr/>
        </p:nvSpPr>
        <p:spPr>
          <a:xfrm>
            <a:off x="873760" y="1275759"/>
            <a:ext cx="7813040" cy="788569"/>
          </a:xfrm>
          <a:prstGeom prst="rect">
            <a:avLst/>
          </a:prstGeom>
          <a:solidFill>
            <a:srgbClr val="92D050"/>
          </a:solidFill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Remove subjectivity from issuing our certification label 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7DFE6A05-192C-14EE-64A4-B1D329B578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5965" y="4086343"/>
            <a:ext cx="1738489" cy="8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7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194D-E867-4704-8367-D9B79714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05979"/>
            <a:ext cx="7993149" cy="857250"/>
          </a:xfrm>
        </p:spPr>
        <p:txBody>
          <a:bodyPr>
            <a:noAutofit/>
          </a:bodyPr>
          <a:lstStyle/>
          <a:p>
            <a:r>
              <a:rPr lang="en-US" sz="2800" dirty="0"/>
              <a:t>How the Efficacy Workbook was Designed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F69581E-B362-3D29-FE38-16E84F19A615}"/>
              </a:ext>
            </a:extLst>
          </p:cNvPr>
          <p:cNvSpPr txBox="1">
            <a:spLocks/>
          </p:cNvSpPr>
          <p:nvPr/>
        </p:nvSpPr>
        <p:spPr>
          <a:xfrm>
            <a:off x="873760" y="1225972"/>
            <a:ext cx="4825292" cy="3636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Mincho" panose="020B0400000000000000" pitchFamily="49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36F87AD-A887-4778-516D-B03188BA8625}"/>
              </a:ext>
            </a:extLst>
          </p:cNvPr>
          <p:cNvSpPr txBox="1">
            <a:spLocks/>
          </p:cNvSpPr>
          <p:nvPr/>
        </p:nvSpPr>
        <p:spPr>
          <a:xfrm>
            <a:off x="5224165" y="1847406"/>
            <a:ext cx="3482969" cy="2070122"/>
          </a:xfrm>
          <a:prstGeom prst="rect">
            <a:avLst/>
          </a:prstGeom>
          <a:solidFill>
            <a:srgbClr val="92D050"/>
          </a:solidFill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Font typeface="Arial"/>
              <a:buChar char="•"/>
              <a:defRPr sz="2800" b="1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B922A"/>
              </a:buClr>
              <a:buSzPct val="100000"/>
              <a:buFont typeface="Lucida Grande"/>
              <a:buChar char="›"/>
              <a:defRPr sz="24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Arial"/>
              <a:buChar char="•"/>
              <a:defRPr sz="2400" i="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6D554"/>
              </a:buClr>
              <a:buFont typeface="Lucida Grande"/>
              <a:buChar char="›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5D3E8"/>
              </a:buClr>
              <a:buFont typeface="Arial"/>
              <a:buChar char="»"/>
              <a:defRPr sz="2000" kern="1200">
                <a:solidFill>
                  <a:srgbClr val="31373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TFI designed the efficacy workbook from the </a:t>
            </a:r>
          </a:p>
          <a:p>
            <a:pPr marL="0" indent="0" algn="ctr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U.S.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Biostimulant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 Industry Recommendations to Assess the Efficacy, Composition, and Safety of Plant </a:t>
            </a:r>
            <a:r>
              <a:rPr lang="en-US" sz="1600" i="1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Biostimulant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 Products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9A644-6D64-68E9-7E21-5EC06A08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3" y="833584"/>
            <a:ext cx="4165117" cy="47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bb2a1-c474-4505-ba75-7198ee43fd5a">
      <Terms xmlns="http://schemas.microsoft.com/office/infopath/2007/PartnerControls"/>
    </lcf76f155ced4ddcb4097134ff3c332f>
    <TaxCatchAll xmlns="a58d044e-081a-4ad3-aa65-47d79dd051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5DA602E45CA438893CCA6C286ED0A" ma:contentTypeVersion="15" ma:contentTypeDescription="Create a new document." ma:contentTypeScope="" ma:versionID="a8306d3f7d0cebfebe8255a672f76eba">
  <xsd:schema xmlns:xsd="http://www.w3.org/2001/XMLSchema" xmlns:xs="http://www.w3.org/2001/XMLSchema" xmlns:p="http://schemas.microsoft.com/office/2006/metadata/properties" xmlns:ns2="c20bb2a1-c474-4505-ba75-7198ee43fd5a" xmlns:ns3="a58d044e-081a-4ad3-aa65-47d79dd05137" targetNamespace="http://schemas.microsoft.com/office/2006/metadata/properties" ma:root="true" ma:fieldsID="02d419c5a516dddca60a3f2ff573808d" ns2:_="" ns3:_="">
    <xsd:import namespace="c20bb2a1-c474-4505-ba75-7198ee43fd5a"/>
    <xsd:import namespace="a58d044e-081a-4ad3-aa65-47d79dd05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bb2a1-c474-4505-ba75-7198ee43f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5e4c06d-933f-4a7b-80f6-d9cbe1d2fa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044e-081a-4ad3-aa65-47d79dd051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be9cd1b-3047-4d12-b9dd-2bb3b3558e67}" ma:internalName="TaxCatchAll" ma:showField="CatchAllData" ma:web="a58d044e-081a-4ad3-aa65-47d79dd051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9B700F-1A40-4136-A6D4-547494BECF92}">
  <ds:schemaRefs>
    <ds:schemaRef ds:uri="a58d044e-081a-4ad3-aa65-47d79dd05137"/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0c548f28-b413-4148-9a8f-8ae54a26bcaf"/>
    <ds:schemaRef ds:uri="dd6e03d9-92e4-4ca5-90dd-392320fc0430"/>
  </ds:schemaRefs>
</ds:datastoreItem>
</file>

<file path=customXml/itemProps2.xml><?xml version="1.0" encoding="utf-8"?>
<ds:datastoreItem xmlns:ds="http://schemas.openxmlformats.org/officeDocument/2006/customXml" ds:itemID="{48A3B35C-A268-49BD-927D-52865EA267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CDF70-D219-4913-BED3-3BD9078EEE1A}"/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955</Words>
  <Application>Microsoft Office PowerPoint</Application>
  <PresentationFormat>On-screen Show (16:9)</PresentationFormat>
  <Paragraphs>167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Lucida Grande</vt:lpstr>
      <vt:lpstr>Roboto Regular</vt:lpstr>
      <vt:lpstr>Segoe UI</vt:lpstr>
      <vt:lpstr>Symbol</vt:lpstr>
      <vt:lpstr>Times New Roman</vt:lpstr>
      <vt:lpstr>Wingdings</vt:lpstr>
      <vt:lpstr>Office Theme</vt:lpstr>
      <vt:lpstr>Biostimulant Certifcation Program</vt:lpstr>
      <vt:lpstr>What is it?</vt:lpstr>
      <vt:lpstr>Industry Benefits of Certification</vt:lpstr>
      <vt:lpstr>Producers who have never used biologicals believe they are not proven, or have a lack of knowledge on the subject </vt:lpstr>
      <vt:lpstr>Certification Program Timeline</vt:lpstr>
      <vt:lpstr>Biostimulant Certification Task Force Roster</vt:lpstr>
      <vt:lpstr>PowerPoint Presentation</vt:lpstr>
      <vt:lpstr>Our Solution to the “efficacy” issue</vt:lpstr>
      <vt:lpstr>How the Efficacy Workbook was Designed</vt:lpstr>
      <vt:lpstr>Efficacy Workbook</vt:lpstr>
      <vt:lpstr>Commonly Asked Questions</vt:lpstr>
      <vt:lpstr>What is the Certification Process?</vt:lpstr>
      <vt:lpstr>What is the Management and Appeals Process?</vt:lpstr>
      <vt:lpstr>What Will be on the Certified Biostimulant Directory?</vt:lpstr>
      <vt:lpstr>What is the Cost?</vt:lpstr>
      <vt:lpstr>Survey Background</vt:lpstr>
      <vt:lpstr>Survey Participants 27 participants</vt:lpstr>
      <vt:lpstr>Thank You!</vt:lpstr>
    </vt:vector>
  </TitlesOfParts>
  <Company>Beekeeper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Custodio</dc:creator>
  <cp:lastModifiedBy>Ed Thomas</cp:lastModifiedBy>
  <cp:revision>3</cp:revision>
  <cp:lastPrinted>2023-04-26T15:10:19Z</cp:lastPrinted>
  <dcterms:created xsi:type="dcterms:W3CDTF">2018-01-02T21:59:53Z</dcterms:created>
  <dcterms:modified xsi:type="dcterms:W3CDTF">2023-07-27T19:41:30Z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0x0101008BB5DA602E45CA438893CCA6C286ED0A</vt:lpwstr>
  </property>
  <property fmtid="{D5CDD505-2E9C-101B-9397-08002B2CF9AE}" pid="3" name="Order">
    <vt:r8>284800</vt:r8>
  </property>
  <property fmtid="{D5CDD505-2E9C-101B-9397-08002B2CF9AE}" pid="4" name="MediaServiceImageTags">
    <vt:lpwstr/>
  </property>
</Properties>
</file>